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306" r:id="rId4"/>
    <p:sldId id="305" r:id="rId5"/>
    <p:sldId id="287" r:id="rId6"/>
    <p:sldId id="288" r:id="rId7"/>
    <p:sldId id="289" r:id="rId8"/>
    <p:sldId id="304" r:id="rId9"/>
    <p:sldId id="290" r:id="rId10"/>
    <p:sldId id="291" r:id="rId11"/>
    <p:sldId id="297" r:id="rId12"/>
    <p:sldId id="298" r:id="rId13"/>
    <p:sldId id="299" r:id="rId14"/>
    <p:sldId id="293" r:id="rId15"/>
    <p:sldId id="294" r:id="rId16"/>
    <p:sldId id="295" r:id="rId17"/>
    <p:sldId id="300" r:id="rId18"/>
    <p:sldId id="257" r:id="rId19"/>
    <p:sldId id="258" r:id="rId20"/>
    <p:sldId id="301" r:id="rId21"/>
    <p:sldId id="259" r:id="rId22"/>
    <p:sldId id="302" r:id="rId23"/>
    <p:sldId id="260" r:id="rId24"/>
    <p:sldId id="303" r:id="rId25"/>
    <p:sldId id="292" r:id="rId26"/>
    <p:sldId id="264" r:id="rId27"/>
    <p:sldId id="279" r:id="rId28"/>
    <p:sldId id="280" r:id="rId29"/>
    <p:sldId id="281" r:id="rId30"/>
    <p:sldId id="282" r:id="rId31"/>
    <p:sldId id="283" r:id="rId32"/>
    <p:sldId id="284" r:id="rId33"/>
    <p:sldId id="268" r:id="rId34"/>
    <p:sldId id="265" r:id="rId35"/>
    <p:sldId id="271" r:id="rId36"/>
    <p:sldId id="266" r:id="rId37"/>
    <p:sldId id="272" r:id="rId38"/>
    <p:sldId id="273" r:id="rId39"/>
    <p:sldId id="275" r:id="rId40"/>
    <p:sldId id="267" r:id="rId41"/>
    <p:sldId id="276" r:id="rId42"/>
    <p:sldId id="277" r:id="rId43"/>
    <p:sldId id="278" r:id="rId44"/>
    <p:sldId id="269" r:id="rId45"/>
    <p:sldId id="270" r:id="rId46"/>
    <p:sldId id="309" r:id="rId47"/>
    <p:sldId id="307" r:id="rId4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0" autoAdjust="0"/>
    <p:restoredTop sz="94660"/>
  </p:normalViewPr>
  <p:slideViewPr>
    <p:cSldViewPr snapToGrid="0">
      <p:cViewPr varScale="1">
        <p:scale>
          <a:sx n="93" d="100"/>
          <a:sy n="93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Yang" userId="689ea0e484c3afbf" providerId="LiveId" clId="{3EB6850E-56C0-40CD-8D44-0692BD2EDEAA}"/>
    <pc:docChg chg="undo custSel addSld delSld modSld sldOrd">
      <pc:chgData name="Kevin Yang" userId="689ea0e484c3afbf" providerId="LiveId" clId="{3EB6850E-56C0-40CD-8D44-0692BD2EDEAA}" dt="2018-08-21T14:58:42.959" v="1814" actId="113"/>
      <pc:docMkLst>
        <pc:docMk/>
      </pc:docMkLst>
      <pc:sldChg chg="modSp">
        <pc:chgData name="Kevin Yang" userId="689ea0e484c3afbf" providerId="LiveId" clId="{3EB6850E-56C0-40CD-8D44-0692BD2EDEAA}" dt="2018-08-05T02:11:08.400" v="349" actId="20577"/>
        <pc:sldMkLst>
          <pc:docMk/>
          <pc:sldMk cId="3003064413" sldId="256"/>
        </pc:sldMkLst>
        <pc:spChg chg="mod">
          <ac:chgData name="Kevin Yang" userId="689ea0e484c3afbf" providerId="LiveId" clId="{3EB6850E-56C0-40CD-8D44-0692BD2EDEAA}" dt="2018-08-05T02:11:08.400" v="349" actId="20577"/>
          <ac:spMkLst>
            <pc:docMk/>
            <pc:sldMk cId="3003064413" sldId="256"/>
            <ac:spMk id="2" creationId="{9A35FD89-DB52-460A-8487-C8045861BD94}"/>
          </ac:spMkLst>
        </pc:spChg>
      </pc:sldChg>
      <pc:sldChg chg="modSp add">
        <pc:chgData name="Kevin Yang" userId="689ea0e484c3afbf" providerId="LiveId" clId="{3EB6850E-56C0-40CD-8D44-0692BD2EDEAA}" dt="2018-08-21T14:50:02.861" v="1787" actId="20577"/>
        <pc:sldMkLst>
          <pc:docMk/>
          <pc:sldMk cId="337497831" sldId="257"/>
        </pc:sldMkLst>
        <pc:spChg chg="mod">
          <ac:chgData name="Kevin Yang" userId="689ea0e484c3afbf" providerId="LiveId" clId="{3EB6850E-56C0-40CD-8D44-0692BD2EDEAA}" dt="2018-08-05T03:44:02.993" v="1248" actId="20577"/>
          <ac:spMkLst>
            <pc:docMk/>
            <pc:sldMk cId="337497831" sldId="257"/>
            <ac:spMk id="2" creationId="{B1EEE313-D046-4F76-92D4-9498860CE37B}"/>
          </ac:spMkLst>
        </pc:spChg>
        <pc:spChg chg="mod">
          <ac:chgData name="Kevin Yang" userId="689ea0e484c3afbf" providerId="LiveId" clId="{3EB6850E-56C0-40CD-8D44-0692BD2EDEAA}" dt="2018-08-21T14:50:02.861" v="1787" actId="20577"/>
          <ac:spMkLst>
            <pc:docMk/>
            <pc:sldMk cId="337497831" sldId="257"/>
            <ac:spMk id="3" creationId="{21589709-3718-4722-B4F9-2A58E23B9961}"/>
          </ac:spMkLst>
        </pc:spChg>
      </pc:sldChg>
      <pc:sldChg chg="modSp add">
        <pc:chgData name="Kevin Yang" userId="689ea0e484c3afbf" providerId="LiveId" clId="{3EB6850E-56C0-40CD-8D44-0692BD2EDEAA}" dt="2018-08-21T14:50:52.472" v="1789" actId="20577"/>
        <pc:sldMkLst>
          <pc:docMk/>
          <pc:sldMk cId="2756882894" sldId="258"/>
        </pc:sldMkLst>
        <pc:spChg chg="mod">
          <ac:chgData name="Kevin Yang" userId="689ea0e484c3afbf" providerId="LiveId" clId="{3EB6850E-56C0-40CD-8D44-0692BD2EDEAA}" dt="2018-08-21T14:50:52.472" v="1789" actId="20577"/>
          <ac:spMkLst>
            <pc:docMk/>
            <pc:sldMk cId="2756882894" sldId="258"/>
            <ac:spMk id="2" creationId="{34E08849-380C-4D51-BD8F-71F337DA2A99}"/>
          </ac:spMkLst>
        </pc:spChg>
      </pc:sldChg>
      <pc:sldChg chg="modSp add">
        <pc:chgData name="Kevin Yang" userId="689ea0e484c3afbf" providerId="LiveId" clId="{3EB6850E-56C0-40CD-8D44-0692BD2EDEAA}" dt="2018-08-21T14:52:38.592" v="1808" actId="113"/>
        <pc:sldMkLst>
          <pc:docMk/>
          <pc:sldMk cId="4182085764" sldId="259"/>
        </pc:sldMkLst>
        <pc:spChg chg="mod">
          <ac:chgData name="Kevin Yang" userId="689ea0e484c3afbf" providerId="LiveId" clId="{3EB6850E-56C0-40CD-8D44-0692BD2EDEAA}" dt="2018-08-21T14:52:38.592" v="1808" actId="113"/>
          <ac:spMkLst>
            <pc:docMk/>
            <pc:sldMk cId="4182085764" sldId="259"/>
            <ac:spMk id="3" creationId="{0D74B219-5169-4C81-B3AD-89CB82D647B7}"/>
          </ac:spMkLst>
        </pc:spChg>
      </pc:sldChg>
      <pc:sldChg chg="add">
        <pc:chgData name="Kevin Yang" userId="689ea0e484c3afbf" providerId="LiveId" clId="{3EB6850E-56C0-40CD-8D44-0692BD2EDEAA}" dt="2018-08-05T03:43:21.493" v="1191" actId="113"/>
        <pc:sldMkLst>
          <pc:docMk/>
          <pc:sldMk cId="1088346581" sldId="260"/>
        </pc:sldMkLst>
      </pc:sldChg>
      <pc:sldChg chg="modSp">
        <pc:chgData name="Kevin Yang" userId="689ea0e484c3afbf" providerId="LiveId" clId="{3EB6850E-56C0-40CD-8D44-0692BD2EDEAA}" dt="2018-08-07T18:01:43.496" v="1711" actId="1076"/>
        <pc:sldMkLst>
          <pc:docMk/>
          <pc:sldMk cId="2358391463" sldId="273"/>
        </pc:sldMkLst>
        <pc:picChg chg="mod">
          <ac:chgData name="Kevin Yang" userId="689ea0e484c3afbf" providerId="LiveId" clId="{3EB6850E-56C0-40CD-8D44-0692BD2EDEAA}" dt="2018-08-07T18:01:43.496" v="1711" actId="1076"/>
          <ac:picMkLst>
            <pc:docMk/>
            <pc:sldMk cId="2358391463" sldId="273"/>
            <ac:picMk id="4" creationId="{70CC8F84-929C-4CE5-87A1-A433C578C680}"/>
          </ac:picMkLst>
        </pc:picChg>
      </pc:sldChg>
      <pc:sldChg chg="modSp">
        <pc:chgData name="Kevin Yang" userId="689ea0e484c3afbf" providerId="LiveId" clId="{3EB6850E-56C0-40CD-8D44-0692BD2EDEAA}" dt="2018-08-07T16:08:49.459" v="1622" actId="1076"/>
        <pc:sldMkLst>
          <pc:docMk/>
          <pc:sldMk cId="2870585845" sldId="276"/>
        </pc:sldMkLst>
        <pc:picChg chg="mod">
          <ac:chgData name="Kevin Yang" userId="689ea0e484c3afbf" providerId="LiveId" clId="{3EB6850E-56C0-40CD-8D44-0692BD2EDEAA}" dt="2018-08-07T16:08:49.459" v="1622" actId="1076"/>
          <ac:picMkLst>
            <pc:docMk/>
            <pc:sldMk cId="2870585845" sldId="276"/>
            <ac:picMk id="8" creationId="{BC29E37E-DB31-4FAA-A027-19131DD4F4E1}"/>
          </ac:picMkLst>
        </pc:picChg>
      </pc:sldChg>
      <pc:sldChg chg="modSp">
        <pc:chgData name="Kevin Yang" userId="689ea0e484c3afbf" providerId="LiveId" clId="{3EB6850E-56C0-40CD-8D44-0692BD2EDEAA}" dt="2018-08-07T18:01:26.102" v="1706" actId="1076"/>
        <pc:sldMkLst>
          <pc:docMk/>
          <pc:sldMk cId="1865260228" sldId="277"/>
        </pc:sldMkLst>
        <pc:picChg chg="mod">
          <ac:chgData name="Kevin Yang" userId="689ea0e484c3afbf" providerId="LiveId" clId="{3EB6850E-56C0-40CD-8D44-0692BD2EDEAA}" dt="2018-08-07T18:01:26.102" v="1706" actId="1076"/>
          <ac:picMkLst>
            <pc:docMk/>
            <pc:sldMk cId="1865260228" sldId="277"/>
            <ac:picMk id="7" creationId="{654303EE-B0B8-4C3C-91A2-AE521FCE16A2}"/>
          </ac:picMkLst>
        </pc:picChg>
      </pc:sldChg>
      <pc:sldChg chg="modSp">
        <pc:chgData name="Kevin Yang" userId="689ea0e484c3afbf" providerId="LiveId" clId="{3EB6850E-56C0-40CD-8D44-0692BD2EDEAA}" dt="2018-08-21T14:57:40.870" v="1812" actId="207"/>
        <pc:sldMkLst>
          <pc:docMk/>
          <pc:sldMk cId="3999634082" sldId="279"/>
        </pc:sldMkLst>
        <pc:spChg chg="mod">
          <ac:chgData name="Kevin Yang" userId="689ea0e484c3afbf" providerId="LiveId" clId="{3EB6850E-56C0-40CD-8D44-0692BD2EDEAA}" dt="2018-08-21T14:57:40.870" v="1812" actId="207"/>
          <ac:spMkLst>
            <pc:docMk/>
            <pc:sldMk cId="3999634082" sldId="279"/>
            <ac:spMk id="3" creationId="{550640AF-EFB1-4256-8648-F71F8C6D52D4}"/>
          </ac:spMkLst>
        </pc:spChg>
        <pc:picChg chg="mod">
          <ac:chgData name="Kevin Yang" userId="689ea0e484c3afbf" providerId="LiveId" clId="{3EB6850E-56C0-40CD-8D44-0692BD2EDEAA}" dt="2018-08-07T18:00:50.158" v="1703" actId="1076"/>
          <ac:picMkLst>
            <pc:docMk/>
            <pc:sldMk cId="3999634082" sldId="279"/>
            <ac:picMk id="5" creationId="{1D20E546-DC81-4A2F-8B06-0678C38E698B}"/>
          </ac:picMkLst>
        </pc:picChg>
      </pc:sldChg>
      <pc:sldChg chg="modSp">
        <pc:chgData name="Kevin Yang" userId="689ea0e484c3afbf" providerId="LiveId" clId="{3EB6850E-56C0-40CD-8D44-0692BD2EDEAA}" dt="2018-08-21T14:58:42.959" v="1814" actId="113"/>
        <pc:sldMkLst>
          <pc:docMk/>
          <pc:sldMk cId="1732687115" sldId="281"/>
        </pc:sldMkLst>
        <pc:spChg chg="mod">
          <ac:chgData name="Kevin Yang" userId="689ea0e484c3afbf" providerId="LiveId" clId="{3EB6850E-56C0-40CD-8D44-0692BD2EDEAA}" dt="2018-08-21T14:58:42.959" v="1814" actId="113"/>
          <ac:spMkLst>
            <pc:docMk/>
            <pc:sldMk cId="1732687115" sldId="281"/>
            <ac:spMk id="3" creationId="{31020642-A8FB-471F-AA9D-3B1C77E18067}"/>
          </ac:spMkLst>
        </pc:spChg>
      </pc:sldChg>
      <pc:sldChg chg="modSp">
        <pc:chgData name="Kevin Yang" userId="689ea0e484c3afbf" providerId="LiveId" clId="{3EB6850E-56C0-40CD-8D44-0692BD2EDEAA}" dt="2018-08-07T16:06:29.668" v="1619" actId="404"/>
        <pc:sldMkLst>
          <pc:docMk/>
          <pc:sldMk cId="2617137729" sldId="283"/>
        </pc:sldMkLst>
        <pc:spChg chg="mod">
          <ac:chgData name="Kevin Yang" userId="689ea0e484c3afbf" providerId="LiveId" clId="{3EB6850E-56C0-40CD-8D44-0692BD2EDEAA}" dt="2018-08-07T16:06:29.668" v="1619" actId="404"/>
          <ac:spMkLst>
            <pc:docMk/>
            <pc:sldMk cId="2617137729" sldId="283"/>
            <ac:spMk id="6" creationId="{1402D9BB-DDBA-4339-89E8-B985EEC66C7C}"/>
          </ac:spMkLst>
        </pc:spChg>
      </pc:sldChg>
      <pc:sldChg chg="modSp add">
        <pc:chgData name="Kevin Yang" userId="689ea0e484c3afbf" providerId="LiveId" clId="{3EB6850E-56C0-40CD-8D44-0692BD2EDEAA}" dt="2018-08-05T03:44:59.942" v="1294" actId="113"/>
        <pc:sldMkLst>
          <pc:docMk/>
          <pc:sldMk cId="3421099740" sldId="286"/>
        </pc:sldMkLst>
        <pc:spChg chg="mod">
          <ac:chgData name="Kevin Yang" userId="689ea0e484c3afbf" providerId="LiveId" clId="{3EB6850E-56C0-40CD-8D44-0692BD2EDEAA}" dt="2018-08-05T02:05:58.935" v="130" actId="20577"/>
          <ac:spMkLst>
            <pc:docMk/>
            <pc:sldMk cId="3421099740" sldId="286"/>
            <ac:spMk id="2" creationId="{9CDB7A80-0361-48A6-B702-1DC74307D59B}"/>
          </ac:spMkLst>
        </pc:spChg>
        <pc:spChg chg="mod">
          <ac:chgData name="Kevin Yang" userId="689ea0e484c3afbf" providerId="LiveId" clId="{3EB6850E-56C0-40CD-8D44-0692BD2EDEAA}" dt="2018-08-05T03:44:59.942" v="1294" actId="113"/>
          <ac:spMkLst>
            <pc:docMk/>
            <pc:sldMk cId="3421099740" sldId="286"/>
            <ac:spMk id="3" creationId="{E2A5D176-B6D9-45EE-8CAF-726E5FF1BDC2}"/>
          </ac:spMkLst>
        </pc:spChg>
      </pc:sldChg>
      <pc:sldChg chg="addSp delSp modSp add">
        <pc:chgData name="Kevin Yang" userId="689ea0e484c3afbf" providerId="LiveId" clId="{3EB6850E-56C0-40CD-8D44-0692BD2EDEAA}" dt="2018-08-05T02:11:14.225" v="350" actId="207"/>
        <pc:sldMkLst>
          <pc:docMk/>
          <pc:sldMk cId="2864662227" sldId="287"/>
        </pc:sldMkLst>
        <pc:spChg chg="del">
          <ac:chgData name="Kevin Yang" userId="689ea0e484c3afbf" providerId="LiveId" clId="{3EB6850E-56C0-40CD-8D44-0692BD2EDEAA}" dt="2018-08-05T02:07:50.337" v="197" actId="207"/>
          <ac:spMkLst>
            <pc:docMk/>
            <pc:sldMk cId="2864662227" sldId="287"/>
            <ac:spMk id="2" creationId="{73F85770-97A2-452C-911D-F9B8E0919EA1}"/>
          </ac:spMkLst>
        </pc:spChg>
        <pc:spChg chg="del">
          <ac:chgData name="Kevin Yang" userId="689ea0e484c3afbf" providerId="LiveId" clId="{3EB6850E-56C0-40CD-8D44-0692BD2EDEAA}" dt="2018-08-05T02:07:50.337" v="197" actId="207"/>
          <ac:spMkLst>
            <pc:docMk/>
            <pc:sldMk cId="2864662227" sldId="287"/>
            <ac:spMk id="3" creationId="{47E08914-2792-4E1E-A20E-9FA2305181C8}"/>
          </ac:spMkLst>
        </pc:spChg>
        <pc:spChg chg="add del mod">
          <ac:chgData name="Kevin Yang" userId="689ea0e484c3afbf" providerId="LiveId" clId="{3EB6850E-56C0-40CD-8D44-0692BD2EDEAA}" dt="2018-08-05T02:07:52.007" v="198" actId="207"/>
          <ac:spMkLst>
            <pc:docMk/>
            <pc:sldMk cId="2864662227" sldId="287"/>
            <ac:spMk id="4" creationId="{213988DF-7278-4B9C-A53E-D343F608F417}"/>
          </ac:spMkLst>
        </pc:spChg>
        <pc:spChg chg="add del mod">
          <ac:chgData name="Kevin Yang" userId="689ea0e484c3afbf" providerId="LiveId" clId="{3EB6850E-56C0-40CD-8D44-0692BD2EDEAA}" dt="2018-08-05T02:07:52.007" v="198" actId="207"/>
          <ac:spMkLst>
            <pc:docMk/>
            <pc:sldMk cId="2864662227" sldId="287"/>
            <ac:spMk id="5" creationId="{EE4B73B7-D781-4F74-96AE-DEF804B08571}"/>
          </ac:spMkLst>
        </pc:spChg>
        <pc:spChg chg="add mod">
          <ac:chgData name="Kevin Yang" userId="689ea0e484c3afbf" providerId="LiveId" clId="{3EB6850E-56C0-40CD-8D44-0692BD2EDEAA}" dt="2018-08-05T02:07:54.195" v="202" actId="20577"/>
          <ac:spMkLst>
            <pc:docMk/>
            <pc:sldMk cId="2864662227" sldId="287"/>
            <ac:spMk id="6" creationId="{EC4539CD-7450-4E4D-9D28-93CB42487110}"/>
          </ac:spMkLst>
        </pc:spChg>
        <pc:spChg chg="add mod">
          <ac:chgData name="Kevin Yang" userId="689ea0e484c3afbf" providerId="LiveId" clId="{3EB6850E-56C0-40CD-8D44-0692BD2EDEAA}" dt="2018-08-05T02:11:14.225" v="350" actId="207"/>
          <ac:spMkLst>
            <pc:docMk/>
            <pc:sldMk cId="2864662227" sldId="287"/>
            <ac:spMk id="7" creationId="{FE96E0DB-BA4A-40BC-AB00-F897FE2DD990}"/>
          </ac:spMkLst>
        </pc:spChg>
      </pc:sldChg>
      <pc:sldChg chg="addSp delSp modSp add">
        <pc:chgData name="Kevin Yang" userId="689ea0e484c3afbf" providerId="LiveId" clId="{3EB6850E-56C0-40CD-8D44-0692BD2EDEAA}" dt="2018-08-05T02:11:47.135" v="386" actId="20577"/>
        <pc:sldMkLst>
          <pc:docMk/>
          <pc:sldMk cId="3175254456" sldId="288"/>
        </pc:sldMkLst>
        <pc:spChg chg="del">
          <ac:chgData name="Kevin Yang" userId="689ea0e484c3afbf" providerId="LiveId" clId="{3EB6850E-56C0-40CD-8D44-0692BD2EDEAA}" dt="2018-08-05T02:11:37.718" v="352" actId="20577"/>
          <ac:spMkLst>
            <pc:docMk/>
            <pc:sldMk cId="3175254456" sldId="288"/>
            <ac:spMk id="2" creationId="{C63A6201-4A78-414A-A7BC-1EF7E5BDFCBB}"/>
          </ac:spMkLst>
        </pc:spChg>
        <pc:spChg chg="del">
          <ac:chgData name="Kevin Yang" userId="689ea0e484c3afbf" providerId="LiveId" clId="{3EB6850E-56C0-40CD-8D44-0692BD2EDEAA}" dt="2018-08-05T02:11:37.718" v="352" actId="20577"/>
          <ac:spMkLst>
            <pc:docMk/>
            <pc:sldMk cId="3175254456" sldId="288"/>
            <ac:spMk id="3" creationId="{CF8985CB-96DE-41D9-B7D7-14102F7E8F05}"/>
          </ac:spMkLst>
        </pc:spChg>
        <pc:spChg chg="add mod">
          <ac:chgData name="Kevin Yang" userId="689ea0e484c3afbf" providerId="LiveId" clId="{3EB6850E-56C0-40CD-8D44-0692BD2EDEAA}" dt="2018-08-05T02:11:47.135" v="386" actId="20577"/>
          <ac:spMkLst>
            <pc:docMk/>
            <pc:sldMk cId="3175254456" sldId="288"/>
            <ac:spMk id="4" creationId="{07A3674F-2642-4F72-85C7-A3E4ED0EFDD3}"/>
          </ac:spMkLst>
        </pc:spChg>
        <pc:spChg chg="add mod">
          <ac:chgData name="Kevin Yang" userId="689ea0e484c3afbf" providerId="LiveId" clId="{3EB6850E-56C0-40CD-8D44-0692BD2EDEAA}" dt="2018-08-05T02:11:37.718" v="352" actId="20577"/>
          <ac:spMkLst>
            <pc:docMk/>
            <pc:sldMk cId="3175254456" sldId="288"/>
            <ac:spMk id="5" creationId="{58D6BF2B-1139-47B5-B286-98F1D943B09D}"/>
          </ac:spMkLst>
        </pc:spChg>
      </pc:sldChg>
      <pc:sldChg chg="modSp add">
        <pc:chgData name="Kevin Yang" userId="689ea0e484c3afbf" providerId="LiveId" clId="{3EB6850E-56C0-40CD-8D44-0692BD2EDEAA}" dt="2018-08-05T02:56:04.962" v="786" actId="207"/>
        <pc:sldMkLst>
          <pc:docMk/>
          <pc:sldMk cId="3632762621" sldId="289"/>
        </pc:sldMkLst>
        <pc:spChg chg="mod">
          <ac:chgData name="Kevin Yang" userId="689ea0e484c3afbf" providerId="LiveId" clId="{3EB6850E-56C0-40CD-8D44-0692BD2EDEAA}" dt="2018-08-05T02:56:04.962" v="786" actId="207"/>
          <ac:spMkLst>
            <pc:docMk/>
            <pc:sldMk cId="3632762621" sldId="289"/>
            <ac:spMk id="2" creationId="{5BE6D99E-710E-41F5-8BCF-55BFE16EE4F1}"/>
          </ac:spMkLst>
        </pc:spChg>
      </pc:sldChg>
      <pc:sldChg chg="modSp add">
        <pc:chgData name="Kevin Yang" userId="689ea0e484c3afbf" providerId="LiveId" clId="{3EB6850E-56C0-40CD-8D44-0692BD2EDEAA}" dt="2018-08-05T02:12:19.477" v="418" actId="20577"/>
        <pc:sldMkLst>
          <pc:docMk/>
          <pc:sldMk cId="865042464" sldId="290"/>
        </pc:sldMkLst>
        <pc:spChg chg="mod">
          <ac:chgData name="Kevin Yang" userId="689ea0e484c3afbf" providerId="LiveId" clId="{3EB6850E-56C0-40CD-8D44-0692BD2EDEAA}" dt="2018-08-05T02:12:19.477" v="418" actId="20577"/>
          <ac:spMkLst>
            <pc:docMk/>
            <pc:sldMk cId="865042464" sldId="290"/>
            <ac:spMk id="2" creationId="{87C2411F-4CA0-464F-B80C-D08AD431B019}"/>
          </ac:spMkLst>
        </pc:spChg>
      </pc:sldChg>
      <pc:sldChg chg="addSp delSp modSp add">
        <pc:chgData name="Kevin Yang" userId="689ea0e484c3afbf" providerId="LiveId" clId="{3EB6850E-56C0-40CD-8D44-0692BD2EDEAA}" dt="2018-08-05T03:03:22.163" v="817" actId="478"/>
        <pc:sldMkLst>
          <pc:docMk/>
          <pc:sldMk cId="3059878044" sldId="291"/>
        </pc:sldMkLst>
        <pc:spChg chg="del">
          <ac:chgData name="Kevin Yang" userId="689ea0e484c3afbf" providerId="LiveId" clId="{3EB6850E-56C0-40CD-8D44-0692BD2EDEAA}" dt="2018-08-05T02:14:36.263" v="463" actId="478"/>
          <ac:spMkLst>
            <pc:docMk/>
            <pc:sldMk cId="3059878044" sldId="291"/>
            <ac:spMk id="2" creationId="{D0426673-0AAA-41E8-9E64-4B4C50D2BC23}"/>
          </ac:spMkLst>
        </pc:spChg>
        <pc:spChg chg="del">
          <ac:chgData name="Kevin Yang" userId="689ea0e484c3afbf" providerId="LiveId" clId="{3EB6850E-56C0-40CD-8D44-0692BD2EDEAA}" dt="2018-08-05T02:14:36.263" v="463" actId="478"/>
          <ac:spMkLst>
            <pc:docMk/>
            <pc:sldMk cId="3059878044" sldId="291"/>
            <ac:spMk id="3" creationId="{40CEE6F0-D1BD-42B9-A918-E30472E9E031}"/>
          </ac:spMkLst>
        </pc:spChg>
        <pc:spChg chg="add mod">
          <ac:chgData name="Kevin Yang" userId="689ea0e484c3afbf" providerId="LiveId" clId="{3EB6850E-56C0-40CD-8D44-0692BD2EDEAA}" dt="2018-08-05T02:14:49.236" v="471" actId="20577"/>
          <ac:spMkLst>
            <pc:docMk/>
            <pc:sldMk cId="3059878044" sldId="291"/>
            <ac:spMk id="4" creationId="{8EB48760-3FD7-4554-96F2-5BB49C43268D}"/>
          </ac:spMkLst>
        </pc:spChg>
        <pc:spChg chg="add del mod">
          <ac:chgData name="Kevin Yang" userId="689ea0e484c3afbf" providerId="LiveId" clId="{3EB6850E-56C0-40CD-8D44-0692BD2EDEAA}" dt="2018-08-05T02:50:44.012" v="722" actId="931"/>
          <ac:spMkLst>
            <pc:docMk/>
            <pc:sldMk cId="3059878044" sldId="291"/>
            <ac:spMk id="5" creationId="{FF9DD6A8-8024-47BF-AE2F-9D06C6E2A3F7}"/>
          </ac:spMkLst>
        </pc:spChg>
        <pc:spChg chg="add del mod">
          <ac:chgData name="Kevin Yang" userId="689ea0e484c3afbf" providerId="LiveId" clId="{3EB6850E-56C0-40CD-8D44-0692BD2EDEAA}" dt="2018-08-05T03:03:22.163" v="817" actId="478"/>
          <ac:spMkLst>
            <pc:docMk/>
            <pc:sldMk cId="3059878044" sldId="291"/>
            <ac:spMk id="10" creationId="{F92D407C-0790-46E1-9CFF-6A916A0C5D97}"/>
          </ac:spMkLst>
        </pc:spChg>
        <pc:spChg chg="add del mod">
          <ac:chgData name="Kevin Yang" userId="689ea0e484c3afbf" providerId="LiveId" clId="{3EB6850E-56C0-40CD-8D44-0692BD2EDEAA}" dt="2018-08-05T03:03:22.163" v="817" actId="478"/>
          <ac:spMkLst>
            <pc:docMk/>
            <pc:sldMk cId="3059878044" sldId="291"/>
            <ac:spMk id="11" creationId="{72B99E73-646E-4053-9998-956BA30F0B4E}"/>
          </ac:spMkLst>
        </pc:spChg>
        <pc:spChg chg="add mod">
          <ac:chgData name="Kevin Yang" userId="689ea0e484c3afbf" providerId="LiveId" clId="{3EB6850E-56C0-40CD-8D44-0692BD2EDEAA}" dt="2018-08-05T02:59:10.842" v="813" actId="122"/>
          <ac:spMkLst>
            <pc:docMk/>
            <pc:sldMk cId="3059878044" sldId="291"/>
            <ac:spMk id="12" creationId="{AB0EB179-9AEA-4B28-9011-FE20AB5207F6}"/>
          </ac:spMkLst>
        </pc:spChg>
        <pc:picChg chg="add mod">
          <ac:chgData name="Kevin Yang" userId="689ea0e484c3afbf" providerId="LiveId" clId="{3EB6850E-56C0-40CD-8D44-0692BD2EDEAA}" dt="2018-08-05T02:57:22.513" v="794" actId="14100"/>
          <ac:picMkLst>
            <pc:docMk/>
            <pc:sldMk cId="3059878044" sldId="291"/>
            <ac:picMk id="7" creationId="{1939EC88-24F3-49C1-8366-BE0AC2653518}"/>
          </ac:picMkLst>
        </pc:picChg>
        <pc:cxnChg chg="add mod">
          <ac:chgData name="Kevin Yang" userId="689ea0e484c3afbf" providerId="LiveId" clId="{3EB6850E-56C0-40CD-8D44-0692BD2EDEAA}" dt="2018-08-05T02:57:22.513" v="794" actId="14100"/>
          <ac:cxnSpMkLst>
            <pc:docMk/>
            <pc:sldMk cId="3059878044" sldId="291"/>
            <ac:cxnSpMk id="9" creationId="{E379A3FD-5B6C-4452-926B-54F07D6121DF}"/>
          </ac:cxnSpMkLst>
        </pc:cxnChg>
        <pc:cxnChg chg="add del mod">
          <ac:chgData name="Kevin Yang" userId="689ea0e484c3afbf" providerId="LiveId" clId="{3EB6850E-56C0-40CD-8D44-0692BD2EDEAA}" dt="2018-08-05T02:53:55.977" v="769" actId="11529"/>
          <ac:cxnSpMkLst>
            <pc:docMk/>
            <pc:sldMk cId="3059878044" sldId="291"/>
            <ac:cxnSpMk id="16" creationId="{D0653979-C0E8-48F5-9DE3-AD6CA45CC489}"/>
          </ac:cxnSpMkLst>
        </pc:cxnChg>
        <pc:cxnChg chg="add del mod">
          <ac:chgData name="Kevin Yang" userId="689ea0e484c3afbf" providerId="LiveId" clId="{3EB6850E-56C0-40CD-8D44-0692BD2EDEAA}" dt="2018-08-05T02:54:18.025" v="771" actId="478"/>
          <ac:cxnSpMkLst>
            <pc:docMk/>
            <pc:sldMk cId="3059878044" sldId="291"/>
            <ac:cxnSpMk id="18" creationId="{EB7571D4-5846-4FDC-96C1-36A276231545}"/>
          </ac:cxnSpMkLst>
        </pc:cxnChg>
        <pc:cxnChg chg="add del mod">
          <ac:chgData name="Kevin Yang" userId="689ea0e484c3afbf" providerId="LiveId" clId="{3EB6850E-56C0-40CD-8D44-0692BD2EDEAA}" dt="2018-08-05T03:03:22.163" v="817" actId="478"/>
          <ac:cxnSpMkLst>
            <pc:docMk/>
            <pc:sldMk cId="3059878044" sldId="291"/>
            <ac:cxnSpMk id="20" creationId="{A9282827-39D8-43FE-911F-2BEBF4FA49FB}"/>
          </ac:cxnSpMkLst>
        </pc:cxnChg>
        <pc:cxnChg chg="add del mod">
          <ac:chgData name="Kevin Yang" userId="689ea0e484c3afbf" providerId="LiveId" clId="{3EB6850E-56C0-40CD-8D44-0692BD2EDEAA}" dt="2018-08-05T03:03:22.163" v="817" actId="478"/>
          <ac:cxnSpMkLst>
            <pc:docMk/>
            <pc:sldMk cId="3059878044" sldId="291"/>
            <ac:cxnSpMk id="21" creationId="{00DFBE21-2966-4F71-A443-A3B3BD41F468}"/>
          </ac:cxnSpMkLst>
        </pc:cxnChg>
        <pc:cxnChg chg="add del mod">
          <ac:chgData name="Kevin Yang" userId="689ea0e484c3afbf" providerId="LiveId" clId="{3EB6850E-56C0-40CD-8D44-0692BD2EDEAA}" dt="2018-08-05T03:03:22.163" v="817" actId="478"/>
          <ac:cxnSpMkLst>
            <pc:docMk/>
            <pc:sldMk cId="3059878044" sldId="291"/>
            <ac:cxnSpMk id="22" creationId="{DFC14F60-ED41-4CE2-9824-F66CC4C1602D}"/>
          </ac:cxnSpMkLst>
        </pc:cxnChg>
      </pc:sldChg>
      <pc:sldChg chg="addSp delSp modSp add">
        <pc:chgData name="Kevin Yang" userId="689ea0e484c3afbf" providerId="LiveId" clId="{3EB6850E-56C0-40CD-8D44-0692BD2EDEAA}" dt="2018-08-06T14:56:44.234" v="1446" actId="113"/>
        <pc:sldMkLst>
          <pc:docMk/>
          <pc:sldMk cId="2103687883" sldId="292"/>
        </pc:sldMkLst>
        <pc:spChg chg="mod">
          <ac:chgData name="Kevin Yang" userId="689ea0e484c3afbf" providerId="LiveId" clId="{3EB6850E-56C0-40CD-8D44-0692BD2EDEAA}" dt="2018-08-05T02:13:50.170" v="445" actId="20577"/>
          <ac:spMkLst>
            <pc:docMk/>
            <pc:sldMk cId="2103687883" sldId="292"/>
            <ac:spMk id="2" creationId="{0B9DADED-2D3E-47D4-932E-B6B16313F37A}"/>
          </ac:spMkLst>
        </pc:spChg>
        <pc:spChg chg="mod">
          <ac:chgData name="Kevin Yang" userId="689ea0e484c3afbf" providerId="LiveId" clId="{3EB6850E-56C0-40CD-8D44-0692BD2EDEAA}" dt="2018-08-05T02:13:55.482" v="462" actId="113"/>
          <ac:spMkLst>
            <pc:docMk/>
            <pc:sldMk cId="2103687883" sldId="292"/>
            <ac:spMk id="3" creationId="{CFEB315A-6448-44BE-9A03-AAD9CAFD308C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7" creationId="{74810DDD-E568-40C5-845D-58BC15C9CE17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8" creationId="{2DC02E0E-50FF-4D86-92FA-BEAC2FCB69CE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9" creationId="{409B63DE-C769-46F6-A46F-A4588D20FE6B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10" creationId="{EC10A1C0-3BFE-4D06-A4C6-64CA7E069E34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11" creationId="{5CDA8621-CD29-49C8-995F-8EEF8C879393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12" creationId="{80A91F42-DAC8-4279-9EB2-53D6D7D9B5C4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13" creationId="{5A18C9F2-317E-4F6C-96D3-09F3C6A957C5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14" creationId="{7605D38B-9548-4F71-A030-522B5107AB32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15" creationId="{4A1F3FA2-F120-4FE6-BB01-7B3314333CD1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16" creationId="{3CA24916-025E-4171-9599-0C4BD312DC9E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17" creationId="{07B095E1-4BC8-421F-B8B7-B1D082D10605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18" creationId="{8AD4BA78-202A-4BF0-AF43-39937F348526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19" creationId="{3A9329EF-029E-4CE4-BD62-5DA7752D9FCF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20" creationId="{B63BF2DE-B81B-45F4-9581-357E8248C98A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21" creationId="{6280A440-E942-4C59-9F4B-FCEF4C442764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22" creationId="{5F5ACAEA-E40B-4409-9643-DBD42D534733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23" creationId="{6F104E49-4980-4553-BE2A-DC6FDBEEBCDD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24" creationId="{6FE45640-94BB-4E40-86B3-E4245F9696AA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25" creationId="{8D0EA186-2626-47CB-A18B-A15392AEEBCB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26" creationId="{6FFB85B8-334D-4091-9946-3F5398F6384D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27" creationId="{9A72F110-24FA-4758-9991-959BE34294A2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28" creationId="{18355F99-A072-4CA7-9488-847726E706D0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29" creationId="{1DEC6E3D-5023-4A98-9D3E-F65221D0D9C8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30" creationId="{B5547BD0-4403-4910-8E7D-67CE36448AD5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31" creationId="{4F69FC77-0223-4102-B92C-E58E24503A6C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32" creationId="{3C4BB24F-852D-4AC0-A59A-3891AF96E2C1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33" creationId="{C9544183-DE8F-44B8-9D09-7869708329CA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34" creationId="{ABAE7CED-6085-4777-946C-87F226387359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35" creationId="{E7F4FDEE-8123-40BB-9820-F7BEBACDEF24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36" creationId="{554A2FB4-4BAD-4D6A-9451-4A8D4CF6E0B3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37" creationId="{99DA49F5-897E-41AD-B5E5-8CC489A21958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38" creationId="{06707386-3CBF-48A0-BDB9-316606764AA5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39" creationId="{E13056B1-E128-437E-86D6-9AB406E258A7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40" creationId="{32F134FE-EE28-447B-A0B3-7ED56E44E2B9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41" creationId="{E22C317F-73FC-4815-AD97-74B8C7E46B73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42" creationId="{43361718-4E08-4C8A-8465-10BADCD18D35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43" creationId="{2EF1987C-8A67-4BE5-8E82-898A1080D664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44" creationId="{21B0DB30-8EA4-4277-B542-76E2229E3401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45" creationId="{7FE20591-BB7C-407C-8BD5-8CF2DCF5885D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46" creationId="{2FAE4577-5202-4C1A-B75B-991D2DBD9C50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47" creationId="{5CB50537-3867-49A8-AE70-A10275410436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48" creationId="{AB44052B-99AF-41AD-B6EF-3AAB76EB3A8B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49" creationId="{E27BF73E-7570-4E61-9729-EBE8363BFF8C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50" creationId="{851976D5-6D70-419B-985C-10F8A283152C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51" creationId="{F01949A1-E9CC-4B1F-B76B-1531D89003A4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52" creationId="{2A691209-D082-4750-8DC5-CBFA8CD63882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53" creationId="{F3316240-4C31-4C5F-A5D4-4B29FAE2DC6F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54" creationId="{A0D88269-0476-478F-88A5-180F36F878A8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55" creationId="{7E6FC475-CBF5-45C1-B221-ACD6386D7E01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56" creationId="{54C52399-614B-4FBD-A516-4C7F190F54A6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57" creationId="{E18C0B11-D771-4483-A314-79A9B1E218F5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58" creationId="{9CF4C0CF-C144-45FC-A79E-661C562FEA1B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59" creationId="{FA67649F-D63C-4982-8951-4A85DB0ADFC1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60" creationId="{DC0E8511-4511-4485-86CA-B8CD2FA28B18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61" creationId="{26085E1A-7017-4645-89FE-C3776FC22F3E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62" creationId="{17B4BD87-97E7-4873-BB1C-8EE55D0E9306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63" creationId="{E0718641-09DC-4D0A-B0AC-3FFC17F62BCF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64" creationId="{943B14E6-73C8-4642-9504-FDCFF1A456C7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65" creationId="{20D7C289-6DF1-4F31-B151-B89AD44D3F1E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66" creationId="{8287C810-D578-4324-9291-7D3D1EB2C82C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67" creationId="{BF15D3B0-A747-4081-8F64-062D63305583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68" creationId="{B65BA4E3-474F-4892-82AD-252A9E63362D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69" creationId="{E11EB2D8-2C47-4005-B00B-FEBED3845D63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70" creationId="{1F0C6B03-6794-4196-816E-B613DF8AE0C7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71" creationId="{4CAF01A2-63F4-46C2-A4D0-1288F62CCECF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72" creationId="{8DC2DDDC-54D0-4344-AC67-00D582EAC386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73" creationId="{859FDA8F-9463-4C31-9517-E8E64969F588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74" creationId="{1B26FB2C-9259-485E-BC38-9E36DA0598B8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75" creationId="{06BCC255-E3E4-46D6-8F43-E54FF6A472F3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76" creationId="{D6838B8B-5845-4196-B1FB-025020D4EAF5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77" creationId="{7028FB35-B875-45ED-8B09-59F0FFEC3AF8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78" creationId="{1BA65113-00CD-44ED-BA4E-BCEC555E5CC5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79" creationId="{20D65B8E-7970-4F8B-99B8-D43C459ADE47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80" creationId="{F7A87973-548D-4CF2-8823-08C5BA372E3E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81" creationId="{7123AC8B-B9F9-4F42-B070-887C29ED08F9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82" creationId="{D4C60A7A-6C9D-412E-899E-2C8EA8443FB4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83" creationId="{295B66C2-707C-4FE4-A44C-35597F8BC356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84" creationId="{2CE1A9BB-F7B8-495E-A281-EB2F0E6C9D80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85" creationId="{789AD049-79AB-4F13-AE6F-B7FBAF2E90C8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86" creationId="{7A549309-0941-4791-8AFC-5B350199BCEF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87" creationId="{2A766CB7-DE7B-4878-971C-1C2608C33EA0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88" creationId="{CB14D095-B1BD-4723-9E84-1AB869D7A11C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89" creationId="{811FF29E-106C-41C0-8FB7-2F11B794892C}"/>
          </ac:spMkLst>
        </pc:spChg>
        <pc:spChg chg="add del">
          <ac:chgData name="Kevin Yang" userId="689ea0e484c3afbf" providerId="LiveId" clId="{3EB6850E-56C0-40CD-8D44-0692BD2EDEAA}" dt="2018-08-06T14:56:44.234" v="1446" actId="113"/>
          <ac:spMkLst>
            <pc:docMk/>
            <pc:sldMk cId="2103687883" sldId="292"/>
            <ac:spMk id="90" creationId="{614C295E-87F7-4B95-A8CE-C744C6FACC8B}"/>
          </ac:spMkLst>
        </pc:spChg>
        <pc:grpChg chg="add del">
          <ac:chgData name="Kevin Yang" userId="689ea0e484c3afbf" providerId="LiveId" clId="{3EB6850E-56C0-40CD-8D44-0692BD2EDEAA}" dt="2018-08-06T14:56:44.234" v="1446" actId="113"/>
          <ac:grpSpMkLst>
            <pc:docMk/>
            <pc:sldMk cId="2103687883" sldId="292"/>
            <ac:grpSpMk id="4" creationId="{0D84EDE3-0DCC-46E1-9CA8-8B7079203CBA}"/>
          </ac:grpSpMkLst>
        </pc:grpChg>
      </pc:sldChg>
      <pc:sldChg chg="addSp delSp modSp add">
        <pc:chgData name="Kevin Yang" userId="689ea0e484c3afbf" providerId="LiveId" clId="{3EB6850E-56C0-40CD-8D44-0692BD2EDEAA}" dt="2018-08-05T02:20:20.907" v="480" actId="20577"/>
        <pc:sldMkLst>
          <pc:docMk/>
          <pc:sldMk cId="690135367" sldId="293"/>
        </pc:sldMkLst>
        <pc:spChg chg="del">
          <ac:chgData name="Kevin Yang" userId="689ea0e484c3afbf" providerId="LiveId" clId="{3EB6850E-56C0-40CD-8D44-0692BD2EDEAA}" dt="2018-08-05T02:20:18.399" v="473" actId="20577"/>
          <ac:spMkLst>
            <pc:docMk/>
            <pc:sldMk cId="690135367" sldId="293"/>
            <ac:spMk id="2" creationId="{9C5E7EDB-8BD6-4F5D-B6B1-5B3FFC9632D4}"/>
          </ac:spMkLst>
        </pc:spChg>
        <pc:spChg chg="del">
          <ac:chgData name="Kevin Yang" userId="689ea0e484c3afbf" providerId="LiveId" clId="{3EB6850E-56C0-40CD-8D44-0692BD2EDEAA}" dt="2018-08-05T02:20:18.399" v="473" actId="20577"/>
          <ac:spMkLst>
            <pc:docMk/>
            <pc:sldMk cId="690135367" sldId="293"/>
            <ac:spMk id="3" creationId="{62D4A922-E8BA-409E-A33E-24B2275C92E6}"/>
          </ac:spMkLst>
        </pc:spChg>
        <pc:spChg chg="add mod">
          <ac:chgData name="Kevin Yang" userId="689ea0e484c3afbf" providerId="LiveId" clId="{3EB6850E-56C0-40CD-8D44-0692BD2EDEAA}" dt="2018-08-05T02:20:20.907" v="480" actId="20577"/>
          <ac:spMkLst>
            <pc:docMk/>
            <pc:sldMk cId="690135367" sldId="293"/>
            <ac:spMk id="4" creationId="{ED16C621-640C-482A-98E8-99911EF5FCBA}"/>
          </ac:spMkLst>
        </pc:spChg>
        <pc:spChg chg="add mod">
          <ac:chgData name="Kevin Yang" userId="689ea0e484c3afbf" providerId="LiveId" clId="{3EB6850E-56C0-40CD-8D44-0692BD2EDEAA}" dt="2018-08-05T02:20:18.399" v="473" actId="20577"/>
          <ac:spMkLst>
            <pc:docMk/>
            <pc:sldMk cId="690135367" sldId="293"/>
            <ac:spMk id="5" creationId="{3AD5A415-F384-49B7-BCA1-9BBD5645D32F}"/>
          </ac:spMkLst>
        </pc:spChg>
      </pc:sldChg>
      <pc:sldChg chg="addSp delSp modSp add">
        <pc:chgData name="Kevin Yang" userId="689ea0e484c3afbf" providerId="LiveId" clId="{3EB6850E-56C0-40CD-8D44-0692BD2EDEAA}" dt="2018-08-07T18:00:35.039" v="1700" actId="20577"/>
        <pc:sldMkLst>
          <pc:docMk/>
          <pc:sldMk cId="626794974" sldId="294"/>
        </pc:sldMkLst>
        <pc:spChg chg="del">
          <ac:chgData name="Kevin Yang" userId="689ea0e484c3afbf" providerId="LiveId" clId="{3EB6850E-56C0-40CD-8D44-0692BD2EDEAA}" dt="2018-08-05T02:32:04.593" v="482" actId="20577"/>
          <ac:spMkLst>
            <pc:docMk/>
            <pc:sldMk cId="626794974" sldId="294"/>
            <ac:spMk id="2" creationId="{FD37EC02-335B-4AEE-848D-490DDC777E36}"/>
          </ac:spMkLst>
        </pc:spChg>
        <pc:spChg chg="del">
          <ac:chgData name="Kevin Yang" userId="689ea0e484c3afbf" providerId="LiveId" clId="{3EB6850E-56C0-40CD-8D44-0692BD2EDEAA}" dt="2018-08-05T02:32:04.593" v="482" actId="20577"/>
          <ac:spMkLst>
            <pc:docMk/>
            <pc:sldMk cId="626794974" sldId="294"/>
            <ac:spMk id="3" creationId="{5984714A-0BDC-40EB-9056-CA3C9C13D6DC}"/>
          </ac:spMkLst>
        </pc:spChg>
        <pc:spChg chg="add mod">
          <ac:chgData name="Kevin Yang" userId="689ea0e484c3afbf" providerId="LiveId" clId="{3EB6850E-56C0-40CD-8D44-0692BD2EDEAA}" dt="2018-08-05T02:32:11.579" v="507" actId="20577"/>
          <ac:spMkLst>
            <pc:docMk/>
            <pc:sldMk cId="626794974" sldId="294"/>
            <ac:spMk id="4" creationId="{39C27FB6-B2F7-4E5A-B14F-A8D863EEBEFD}"/>
          </ac:spMkLst>
        </pc:spChg>
        <pc:spChg chg="add mod">
          <ac:chgData name="Kevin Yang" userId="689ea0e484c3afbf" providerId="LiveId" clId="{3EB6850E-56C0-40CD-8D44-0692BD2EDEAA}" dt="2018-08-07T18:00:35.039" v="1700" actId="20577"/>
          <ac:spMkLst>
            <pc:docMk/>
            <pc:sldMk cId="626794974" sldId="294"/>
            <ac:spMk id="5" creationId="{5E974523-62BE-410A-B23E-81F10F9C2382}"/>
          </ac:spMkLst>
        </pc:spChg>
        <pc:spChg chg="add mod">
          <ac:chgData name="Kevin Yang" userId="689ea0e484c3afbf" providerId="LiveId" clId="{3EB6850E-56C0-40CD-8D44-0692BD2EDEAA}" dt="2018-08-05T03:12:25.891" v="990" actId="255"/>
          <ac:spMkLst>
            <pc:docMk/>
            <pc:sldMk cId="626794974" sldId="294"/>
            <ac:spMk id="8" creationId="{9A5F5A32-37B7-4D1B-B612-0623758CD6EC}"/>
          </ac:spMkLst>
        </pc:spChg>
        <pc:spChg chg="add mod">
          <ac:chgData name="Kevin Yang" userId="689ea0e484c3afbf" providerId="LiveId" clId="{3EB6850E-56C0-40CD-8D44-0692BD2EDEAA}" dt="2018-08-05T03:12:15.993" v="989" actId="1076"/>
          <ac:spMkLst>
            <pc:docMk/>
            <pc:sldMk cId="626794974" sldId="294"/>
            <ac:spMk id="9" creationId="{BAB33B17-A0AE-48E8-A3CD-F96F81179B75}"/>
          </ac:spMkLst>
        </pc:spChg>
        <pc:spChg chg="add mod">
          <ac:chgData name="Kevin Yang" userId="689ea0e484c3afbf" providerId="LiveId" clId="{3EB6850E-56C0-40CD-8D44-0692BD2EDEAA}" dt="2018-08-05T03:22:06.129" v="992" actId="1076"/>
          <ac:spMkLst>
            <pc:docMk/>
            <pc:sldMk cId="626794974" sldId="294"/>
            <ac:spMk id="12" creationId="{9B88E471-90E7-4821-9C5D-C1E4B2D5754A}"/>
          </ac:spMkLst>
        </pc:spChg>
        <pc:picChg chg="add mod">
          <ac:chgData name="Kevin Yang" userId="689ea0e484c3afbf" providerId="LiveId" clId="{3EB6850E-56C0-40CD-8D44-0692BD2EDEAA}" dt="2018-08-05T03:11:04.086" v="960" actId="1076"/>
          <ac:picMkLst>
            <pc:docMk/>
            <pc:sldMk cId="626794974" sldId="294"/>
            <ac:picMk id="6" creationId="{D3680585-4FB4-49D5-B061-9FE81723C624}"/>
          </ac:picMkLst>
        </pc:picChg>
        <pc:picChg chg="add mod">
          <ac:chgData name="Kevin Yang" userId="689ea0e484c3afbf" providerId="LiveId" clId="{3EB6850E-56C0-40CD-8D44-0692BD2EDEAA}" dt="2018-08-05T03:11:11.324" v="963" actId="1076"/>
          <ac:picMkLst>
            <pc:docMk/>
            <pc:sldMk cId="626794974" sldId="294"/>
            <ac:picMk id="7" creationId="{39E3809D-493C-4CC7-9D58-15206C5BA4AA}"/>
          </ac:picMkLst>
        </pc:picChg>
        <pc:cxnChg chg="add mod">
          <ac:chgData name="Kevin Yang" userId="689ea0e484c3afbf" providerId="LiveId" clId="{3EB6850E-56C0-40CD-8D44-0692BD2EDEAA}" dt="2018-08-05T03:12:08.905" v="986" actId="1076"/>
          <ac:cxnSpMkLst>
            <pc:docMk/>
            <pc:sldMk cId="626794974" sldId="294"/>
            <ac:cxnSpMk id="10" creationId="{79204DA3-31F4-4A2E-BB4E-AA33AC833763}"/>
          </ac:cxnSpMkLst>
        </pc:cxnChg>
        <pc:cxnChg chg="add mod">
          <ac:chgData name="Kevin Yang" userId="689ea0e484c3afbf" providerId="LiveId" clId="{3EB6850E-56C0-40CD-8D44-0692BD2EDEAA}" dt="2018-08-05T03:12:12.271" v="988" actId="1076"/>
          <ac:cxnSpMkLst>
            <pc:docMk/>
            <pc:sldMk cId="626794974" sldId="294"/>
            <ac:cxnSpMk id="11" creationId="{9C7942DA-1C52-4DA8-A0DB-E5C9EBC38DD3}"/>
          </ac:cxnSpMkLst>
        </pc:cxnChg>
        <pc:cxnChg chg="add mod">
          <ac:chgData name="Kevin Yang" userId="689ea0e484c3afbf" providerId="LiveId" clId="{3EB6850E-56C0-40CD-8D44-0692BD2EDEAA}" dt="2018-08-05T03:22:14.567" v="995" actId="14100"/>
          <ac:cxnSpMkLst>
            <pc:docMk/>
            <pc:sldMk cId="626794974" sldId="294"/>
            <ac:cxnSpMk id="13" creationId="{33DD3D47-0B0E-414B-BBF4-C193C582A631}"/>
          </ac:cxnSpMkLst>
        </pc:cxnChg>
      </pc:sldChg>
      <pc:sldChg chg="addSp delSp modSp add">
        <pc:chgData name="Kevin Yang" userId="689ea0e484c3afbf" providerId="LiveId" clId="{3EB6850E-56C0-40CD-8D44-0692BD2EDEAA}" dt="2018-08-05T02:39:30.421" v="715" actId="12"/>
        <pc:sldMkLst>
          <pc:docMk/>
          <pc:sldMk cId="313005105" sldId="295"/>
        </pc:sldMkLst>
        <pc:spChg chg="del">
          <ac:chgData name="Kevin Yang" userId="689ea0e484c3afbf" providerId="LiveId" clId="{3EB6850E-56C0-40CD-8D44-0692BD2EDEAA}" dt="2018-08-05T02:35:37.844" v="564" actId="12"/>
          <ac:spMkLst>
            <pc:docMk/>
            <pc:sldMk cId="313005105" sldId="295"/>
            <ac:spMk id="2" creationId="{31AEF533-917E-45B6-9268-741F796B4B76}"/>
          </ac:spMkLst>
        </pc:spChg>
        <pc:spChg chg="del">
          <ac:chgData name="Kevin Yang" userId="689ea0e484c3afbf" providerId="LiveId" clId="{3EB6850E-56C0-40CD-8D44-0692BD2EDEAA}" dt="2018-08-05T02:35:37.844" v="564" actId="12"/>
          <ac:spMkLst>
            <pc:docMk/>
            <pc:sldMk cId="313005105" sldId="295"/>
            <ac:spMk id="3" creationId="{6C1D2634-F33D-4DC6-9AAA-7CD846BDB144}"/>
          </ac:spMkLst>
        </pc:spChg>
        <pc:spChg chg="add del mod">
          <ac:chgData name="Kevin Yang" userId="689ea0e484c3afbf" providerId="LiveId" clId="{3EB6850E-56C0-40CD-8D44-0692BD2EDEAA}" dt="2018-08-05T02:35:41.669" v="565" actId="12"/>
          <ac:spMkLst>
            <pc:docMk/>
            <pc:sldMk cId="313005105" sldId="295"/>
            <ac:spMk id="4" creationId="{F8D09012-F73C-41F6-9390-4E1661CB0E2C}"/>
          </ac:spMkLst>
        </pc:spChg>
        <pc:spChg chg="add del mod">
          <ac:chgData name="Kevin Yang" userId="689ea0e484c3afbf" providerId="LiveId" clId="{3EB6850E-56C0-40CD-8D44-0692BD2EDEAA}" dt="2018-08-05T02:35:41.669" v="565" actId="12"/>
          <ac:spMkLst>
            <pc:docMk/>
            <pc:sldMk cId="313005105" sldId="295"/>
            <ac:spMk id="5" creationId="{526BE846-A59A-4F85-915F-B0A11A33E8E6}"/>
          </ac:spMkLst>
        </pc:spChg>
        <pc:spChg chg="add del mod">
          <ac:chgData name="Kevin Yang" userId="689ea0e484c3afbf" providerId="LiveId" clId="{3EB6850E-56C0-40CD-8D44-0692BD2EDEAA}" dt="2018-08-05T02:38:29.117" v="657" actId="12"/>
          <ac:spMkLst>
            <pc:docMk/>
            <pc:sldMk cId="313005105" sldId="295"/>
            <ac:spMk id="6" creationId="{16143880-ED81-419D-B8BF-8D5816519743}"/>
          </ac:spMkLst>
        </pc:spChg>
        <pc:spChg chg="add del mod">
          <ac:chgData name="Kevin Yang" userId="689ea0e484c3afbf" providerId="LiveId" clId="{3EB6850E-56C0-40CD-8D44-0692BD2EDEAA}" dt="2018-08-05T02:37:27.874" v="642" actId="12"/>
          <ac:spMkLst>
            <pc:docMk/>
            <pc:sldMk cId="313005105" sldId="295"/>
            <ac:spMk id="7" creationId="{A1EB4751-1FD4-46EC-A83E-01AA3FD86DE6}"/>
          </ac:spMkLst>
        </pc:spChg>
        <pc:spChg chg="add del mod">
          <ac:chgData name="Kevin Yang" userId="689ea0e484c3afbf" providerId="LiveId" clId="{3EB6850E-56C0-40CD-8D44-0692BD2EDEAA}" dt="2018-08-05T02:37:27.874" v="642" actId="12"/>
          <ac:spMkLst>
            <pc:docMk/>
            <pc:sldMk cId="313005105" sldId="295"/>
            <ac:spMk id="8" creationId="{892E8B07-13E7-45AD-8AE5-1F453BBA7469}"/>
          </ac:spMkLst>
        </pc:spChg>
        <pc:spChg chg="add mod">
          <ac:chgData name="Kevin Yang" userId="689ea0e484c3afbf" providerId="LiveId" clId="{3EB6850E-56C0-40CD-8D44-0692BD2EDEAA}" dt="2018-08-05T02:37:46.628" v="654" actId="20577"/>
          <ac:spMkLst>
            <pc:docMk/>
            <pc:sldMk cId="313005105" sldId="295"/>
            <ac:spMk id="9" creationId="{86EA224B-ED77-4EBF-8C8C-A615C6684BAC}"/>
          </ac:spMkLst>
        </pc:spChg>
        <pc:spChg chg="add mod">
          <ac:chgData name="Kevin Yang" userId="689ea0e484c3afbf" providerId="LiveId" clId="{3EB6850E-56C0-40CD-8D44-0692BD2EDEAA}" dt="2018-08-05T02:39:30.421" v="715" actId="12"/>
          <ac:spMkLst>
            <pc:docMk/>
            <pc:sldMk cId="313005105" sldId="295"/>
            <ac:spMk id="10" creationId="{5DE536C8-F151-4258-A987-1A3966F7AAC8}"/>
          </ac:spMkLst>
        </pc:spChg>
      </pc:sldChg>
      <pc:sldChg chg="delSp modSp add">
        <pc:chgData name="Kevin Yang" userId="689ea0e484c3afbf" providerId="LiveId" clId="{3EB6850E-56C0-40CD-8D44-0692BD2EDEAA}" dt="2018-08-07T17:59:04.995" v="1660" actId="1076"/>
        <pc:sldMkLst>
          <pc:docMk/>
          <pc:sldMk cId="388453509" sldId="297"/>
        </pc:sldMkLst>
        <pc:spChg chg="del mod">
          <ac:chgData name="Kevin Yang" userId="689ea0e484c3afbf" providerId="LiveId" clId="{3EB6850E-56C0-40CD-8D44-0692BD2EDEAA}" dt="2018-08-07T17:58:51.454" v="1657" actId="478"/>
          <ac:spMkLst>
            <pc:docMk/>
            <pc:sldMk cId="388453509" sldId="297"/>
            <ac:spMk id="10" creationId="{F92D407C-0790-46E1-9CFF-6A916A0C5D97}"/>
          </ac:spMkLst>
        </pc:spChg>
        <pc:spChg chg="mod">
          <ac:chgData name="Kevin Yang" userId="689ea0e484c3afbf" providerId="LiveId" clId="{3EB6850E-56C0-40CD-8D44-0692BD2EDEAA}" dt="2018-08-07T17:59:04.995" v="1660" actId="1076"/>
          <ac:spMkLst>
            <pc:docMk/>
            <pc:sldMk cId="388453509" sldId="297"/>
            <ac:spMk id="11" creationId="{72B99E73-646E-4053-9998-956BA30F0B4E}"/>
          </ac:spMkLst>
        </pc:spChg>
        <pc:spChg chg="mod">
          <ac:chgData name="Kevin Yang" userId="689ea0e484c3afbf" providerId="LiveId" clId="{3EB6850E-56C0-40CD-8D44-0692BD2EDEAA}" dt="2018-08-07T17:59:04.995" v="1660" actId="1076"/>
          <ac:spMkLst>
            <pc:docMk/>
            <pc:sldMk cId="388453509" sldId="297"/>
            <ac:spMk id="12" creationId="{AB0EB179-9AEA-4B28-9011-FE20AB5207F6}"/>
          </ac:spMkLst>
        </pc:spChg>
        <pc:picChg chg="mod">
          <ac:chgData name="Kevin Yang" userId="689ea0e484c3afbf" providerId="LiveId" clId="{3EB6850E-56C0-40CD-8D44-0692BD2EDEAA}" dt="2018-08-07T17:59:04.995" v="1660" actId="1076"/>
          <ac:picMkLst>
            <pc:docMk/>
            <pc:sldMk cId="388453509" sldId="297"/>
            <ac:picMk id="7" creationId="{1939EC88-24F3-49C1-8366-BE0AC2653518}"/>
          </ac:picMkLst>
        </pc:picChg>
        <pc:cxnChg chg="mod">
          <ac:chgData name="Kevin Yang" userId="689ea0e484c3afbf" providerId="LiveId" clId="{3EB6850E-56C0-40CD-8D44-0692BD2EDEAA}" dt="2018-08-07T17:59:04.995" v="1660" actId="1076"/>
          <ac:cxnSpMkLst>
            <pc:docMk/>
            <pc:sldMk cId="388453509" sldId="297"/>
            <ac:cxnSpMk id="9" creationId="{E379A3FD-5B6C-4452-926B-54F07D6121DF}"/>
          </ac:cxnSpMkLst>
        </pc:cxnChg>
        <pc:cxnChg chg="del">
          <ac:chgData name="Kevin Yang" userId="689ea0e484c3afbf" providerId="LiveId" clId="{3EB6850E-56C0-40CD-8D44-0692BD2EDEAA}" dt="2018-08-07T17:58:52.993" v="1658" actId="478"/>
          <ac:cxnSpMkLst>
            <pc:docMk/>
            <pc:sldMk cId="388453509" sldId="297"/>
            <ac:cxnSpMk id="20" creationId="{A9282827-39D8-43FE-911F-2BEBF4FA49FB}"/>
          </ac:cxnSpMkLst>
        </pc:cxnChg>
        <pc:cxnChg chg="mod">
          <ac:chgData name="Kevin Yang" userId="689ea0e484c3afbf" providerId="LiveId" clId="{3EB6850E-56C0-40CD-8D44-0692BD2EDEAA}" dt="2018-08-07T17:59:04.995" v="1660" actId="1076"/>
          <ac:cxnSpMkLst>
            <pc:docMk/>
            <pc:sldMk cId="388453509" sldId="297"/>
            <ac:cxnSpMk id="21" creationId="{00DFBE21-2966-4F71-A443-A3B3BD41F468}"/>
          </ac:cxnSpMkLst>
        </pc:cxnChg>
        <pc:cxnChg chg="mod">
          <ac:chgData name="Kevin Yang" userId="689ea0e484c3afbf" providerId="LiveId" clId="{3EB6850E-56C0-40CD-8D44-0692BD2EDEAA}" dt="2018-08-07T17:59:04.995" v="1660" actId="1076"/>
          <ac:cxnSpMkLst>
            <pc:docMk/>
            <pc:sldMk cId="388453509" sldId="297"/>
            <ac:cxnSpMk id="22" creationId="{DFC14F60-ED41-4CE2-9824-F66CC4C1602D}"/>
          </ac:cxnSpMkLst>
        </pc:cxnChg>
      </pc:sldChg>
      <pc:sldChg chg="addSp delSp modSp add">
        <pc:chgData name="Kevin Yang" userId="689ea0e484c3afbf" providerId="LiveId" clId="{3EB6850E-56C0-40CD-8D44-0692BD2EDEAA}" dt="2018-08-07T17:59:26.706" v="1666" actId="1076"/>
        <pc:sldMkLst>
          <pc:docMk/>
          <pc:sldMk cId="1462109755" sldId="298"/>
        </pc:sldMkLst>
        <pc:spChg chg="add del mod">
          <ac:chgData name="Kevin Yang" userId="689ea0e484c3afbf" providerId="LiveId" clId="{3EB6850E-56C0-40CD-8D44-0692BD2EDEAA}" dt="2018-08-05T03:03:46.684" v="821" actId="1076"/>
          <ac:spMkLst>
            <pc:docMk/>
            <pc:sldMk cId="1462109755" sldId="298"/>
            <ac:spMk id="2" creationId="{64629FE7-9DE6-4401-9182-085830B5CF98}"/>
          </ac:spMkLst>
        </pc:spChg>
        <pc:spChg chg="add del mod">
          <ac:chgData name="Kevin Yang" userId="689ea0e484c3afbf" providerId="LiveId" clId="{3EB6850E-56C0-40CD-8D44-0692BD2EDEAA}" dt="2018-08-05T03:04:34.229" v="880" actId="478"/>
          <ac:spMkLst>
            <pc:docMk/>
            <pc:sldMk cId="1462109755" sldId="298"/>
            <ac:spMk id="3" creationId="{D806F800-188E-446F-9BAA-9BAA0F4FD63C}"/>
          </ac:spMkLst>
        </pc:spChg>
        <pc:spChg chg="add del mod">
          <ac:chgData name="Kevin Yang" userId="689ea0e484c3afbf" providerId="LiveId" clId="{3EB6850E-56C0-40CD-8D44-0692BD2EDEAA}" dt="2018-08-05T03:04:18.659" v="844" actId="1076"/>
          <ac:spMkLst>
            <pc:docMk/>
            <pc:sldMk cId="1462109755" sldId="298"/>
            <ac:spMk id="5" creationId="{DF0A9623-CF30-4BCA-8B6E-85F9BEA7C2AE}"/>
          </ac:spMkLst>
        </pc:spChg>
        <pc:spChg chg="add del">
          <ac:chgData name="Kevin Yang" userId="689ea0e484c3afbf" providerId="LiveId" clId="{3EB6850E-56C0-40CD-8D44-0692BD2EDEAA}" dt="2018-08-05T03:04:16.970" v="841" actId="1076"/>
          <ac:spMkLst>
            <pc:docMk/>
            <pc:sldMk cId="1462109755" sldId="298"/>
            <ac:spMk id="6" creationId="{45C8D420-B28E-4129-AAF7-A9CACE3F0810}"/>
          </ac:spMkLst>
        </pc:spChg>
        <pc:spChg chg="del">
          <ac:chgData name="Kevin Yang" userId="689ea0e484c3afbf" providerId="LiveId" clId="{3EB6850E-56C0-40CD-8D44-0692BD2EDEAA}" dt="2018-08-07T17:59:09.489" v="1661" actId="478"/>
          <ac:spMkLst>
            <pc:docMk/>
            <pc:sldMk cId="1462109755" sldId="298"/>
            <ac:spMk id="10" creationId="{F92D407C-0790-46E1-9CFF-6A916A0C5D97}"/>
          </ac:spMkLst>
        </pc:spChg>
        <pc:spChg chg="mod">
          <ac:chgData name="Kevin Yang" userId="689ea0e484c3afbf" providerId="LiveId" clId="{3EB6850E-56C0-40CD-8D44-0692BD2EDEAA}" dt="2018-08-07T17:59:26.706" v="1666" actId="1076"/>
          <ac:spMkLst>
            <pc:docMk/>
            <pc:sldMk cId="1462109755" sldId="298"/>
            <ac:spMk id="11" creationId="{72B99E73-646E-4053-9998-956BA30F0B4E}"/>
          </ac:spMkLst>
        </pc:spChg>
        <pc:spChg chg="mod">
          <ac:chgData name="Kevin Yang" userId="689ea0e484c3afbf" providerId="LiveId" clId="{3EB6850E-56C0-40CD-8D44-0692BD2EDEAA}" dt="2018-08-07T17:59:26.706" v="1666" actId="1076"/>
          <ac:spMkLst>
            <pc:docMk/>
            <pc:sldMk cId="1462109755" sldId="298"/>
            <ac:spMk id="12" creationId="{AB0EB179-9AEA-4B28-9011-FE20AB5207F6}"/>
          </ac:spMkLst>
        </pc:spChg>
        <pc:picChg chg="mod">
          <ac:chgData name="Kevin Yang" userId="689ea0e484c3afbf" providerId="LiveId" clId="{3EB6850E-56C0-40CD-8D44-0692BD2EDEAA}" dt="2018-08-07T17:59:26.706" v="1666" actId="1076"/>
          <ac:picMkLst>
            <pc:docMk/>
            <pc:sldMk cId="1462109755" sldId="298"/>
            <ac:picMk id="7" creationId="{1939EC88-24F3-49C1-8366-BE0AC2653518}"/>
          </ac:picMkLst>
        </pc:picChg>
        <pc:cxnChg chg="del mod">
          <ac:chgData name="Kevin Yang" userId="689ea0e484c3afbf" providerId="LiveId" clId="{3EB6850E-56C0-40CD-8D44-0692BD2EDEAA}" dt="2018-08-05T03:05:16.673" v="888" actId="478"/>
          <ac:cxnSpMkLst>
            <pc:docMk/>
            <pc:sldMk cId="1462109755" sldId="298"/>
            <ac:cxnSpMk id="9" creationId="{E379A3FD-5B6C-4452-926B-54F07D6121DF}"/>
          </ac:cxnSpMkLst>
        </pc:cxnChg>
        <pc:cxnChg chg="add mod">
          <ac:chgData name="Kevin Yang" userId="689ea0e484c3afbf" providerId="LiveId" clId="{3EB6850E-56C0-40CD-8D44-0692BD2EDEAA}" dt="2018-08-07T17:59:26.706" v="1666" actId="1076"/>
          <ac:cxnSpMkLst>
            <pc:docMk/>
            <pc:sldMk cId="1462109755" sldId="298"/>
            <ac:cxnSpMk id="13" creationId="{39DF8EEE-E8FC-416B-9FD1-7688BC26D178}"/>
          </ac:cxnSpMkLst>
        </pc:cxnChg>
        <pc:cxnChg chg="mod">
          <ac:chgData name="Kevin Yang" userId="689ea0e484c3afbf" providerId="LiveId" clId="{3EB6850E-56C0-40CD-8D44-0692BD2EDEAA}" dt="2018-08-07T17:59:26.706" v="1666" actId="1076"/>
          <ac:cxnSpMkLst>
            <pc:docMk/>
            <pc:sldMk cId="1462109755" sldId="298"/>
            <ac:cxnSpMk id="20" creationId="{A9282827-39D8-43FE-911F-2BEBF4FA49FB}"/>
          </ac:cxnSpMkLst>
        </pc:cxnChg>
        <pc:cxnChg chg="del mod">
          <ac:chgData name="Kevin Yang" userId="689ea0e484c3afbf" providerId="LiveId" clId="{3EB6850E-56C0-40CD-8D44-0692BD2EDEAA}" dt="2018-08-05T03:04:56.164" v="884" actId="478"/>
          <ac:cxnSpMkLst>
            <pc:docMk/>
            <pc:sldMk cId="1462109755" sldId="298"/>
            <ac:cxnSpMk id="21" creationId="{00DFBE21-2966-4F71-A443-A3B3BD41F468}"/>
          </ac:cxnSpMkLst>
        </pc:cxnChg>
        <pc:cxnChg chg="del">
          <ac:chgData name="Kevin Yang" userId="689ea0e484c3afbf" providerId="LiveId" clId="{3EB6850E-56C0-40CD-8D44-0692BD2EDEAA}" dt="2018-08-05T03:05:18.749" v="889" actId="478"/>
          <ac:cxnSpMkLst>
            <pc:docMk/>
            <pc:sldMk cId="1462109755" sldId="298"/>
            <ac:cxnSpMk id="22" creationId="{DFC14F60-ED41-4CE2-9824-F66CC4C1602D}"/>
          </ac:cxnSpMkLst>
        </pc:cxnChg>
      </pc:sldChg>
      <pc:sldChg chg="addSp delSp modSp add">
        <pc:chgData name="Kevin Yang" userId="689ea0e484c3afbf" providerId="LiveId" clId="{3EB6850E-56C0-40CD-8D44-0692BD2EDEAA}" dt="2018-08-07T18:00:05.870" v="1682" actId="14100"/>
        <pc:sldMkLst>
          <pc:docMk/>
          <pc:sldMk cId="412198943" sldId="299"/>
        </pc:sldMkLst>
        <pc:spChg chg="add mod">
          <ac:chgData name="Kevin Yang" userId="689ea0e484c3afbf" providerId="LiveId" clId="{3EB6850E-56C0-40CD-8D44-0692BD2EDEAA}" dt="2018-08-05T03:06:17.991" v="943" actId="1076"/>
          <ac:spMkLst>
            <pc:docMk/>
            <pc:sldMk cId="412198943" sldId="299"/>
            <ac:spMk id="2" creationId="{62039ABD-AFB6-4EE3-8F7A-081094BB3214}"/>
          </ac:spMkLst>
        </pc:spChg>
        <pc:spChg chg="add del mod">
          <ac:chgData name="Kevin Yang" userId="689ea0e484c3afbf" providerId="LiveId" clId="{3EB6850E-56C0-40CD-8D44-0692BD2EDEAA}" dt="2018-08-07T17:59:51.471" v="1679" actId="478"/>
          <ac:spMkLst>
            <pc:docMk/>
            <pc:sldMk cId="412198943" sldId="299"/>
            <ac:spMk id="6" creationId="{6A2A1837-74A0-45AF-9C6A-496CDA427223}"/>
          </ac:spMkLst>
        </pc:spChg>
        <pc:spChg chg="del">
          <ac:chgData name="Kevin Yang" userId="689ea0e484c3afbf" providerId="LiveId" clId="{3EB6850E-56C0-40CD-8D44-0692BD2EDEAA}" dt="2018-08-07T17:59:29.887" v="1667" actId="478"/>
          <ac:spMkLst>
            <pc:docMk/>
            <pc:sldMk cId="412198943" sldId="299"/>
            <ac:spMk id="10" creationId="{F92D407C-0790-46E1-9CFF-6A916A0C5D97}"/>
          </ac:spMkLst>
        </pc:spChg>
        <pc:spChg chg="del mod">
          <ac:chgData name="Kevin Yang" userId="689ea0e484c3afbf" providerId="LiveId" clId="{3EB6850E-56C0-40CD-8D44-0692BD2EDEAA}" dt="2018-08-07T17:59:41.339" v="1675" actId="478"/>
          <ac:spMkLst>
            <pc:docMk/>
            <pc:sldMk cId="412198943" sldId="299"/>
            <ac:spMk id="11" creationId="{72B99E73-646E-4053-9998-956BA30F0B4E}"/>
          </ac:spMkLst>
        </pc:spChg>
        <pc:spChg chg="del">
          <ac:chgData name="Kevin Yang" userId="689ea0e484c3afbf" providerId="LiveId" clId="{3EB6850E-56C0-40CD-8D44-0692BD2EDEAA}" dt="2018-08-07T17:59:40.854" v="1673" actId="478"/>
          <ac:spMkLst>
            <pc:docMk/>
            <pc:sldMk cId="412198943" sldId="299"/>
            <ac:spMk id="12" creationId="{AB0EB179-9AEA-4B28-9011-FE20AB5207F6}"/>
          </ac:spMkLst>
        </pc:spChg>
        <pc:spChg chg="add mod">
          <ac:chgData name="Kevin Yang" userId="689ea0e484c3afbf" providerId="LiveId" clId="{3EB6850E-56C0-40CD-8D44-0692BD2EDEAA}" dt="2018-08-07T17:59:46.448" v="1678" actId="1076"/>
          <ac:spMkLst>
            <pc:docMk/>
            <pc:sldMk cId="412198943" sldId="299"/>
            <ac:spMk id="19" creationId="{D866C43F-F19B-4215-998B-F728A765AC5A}"/>
          </ac:spMkLst>
        </pc:spChg>
        <pc:spChg chg="add mod">
          <ac:chgData name="Kevin Yang" userId="689ea0e484c3afbf" providerId="LiveId" clId="{3EB6850E-56C0-40CD-8D44-0692BD2EDEAA}" dt="2018-08-07T17:59:46.448" v="1678" actId="1076"/>
          <ac:spMkLst>
            <pc:docMk/>
            <pc:sldMk cId="412198943" sldId="299"/>
            <ac:spMk id="23" creationId="{8FE127CF-A410-432D-90F6-9E06D6A79EB0}"/>
          </ac:spMkLst>
        </pc:spChg>
        <pc:picChg chg="del">
          <ac:chgData name="Kevin Yang" userId="689ea0e484c3afbf" providerId="LiveId" clId="{3EB6850E-56C0-40CD-8D44-0692BD2EDEAA}" dt="2018-08-07T17:59:42.306" v="1676" actId="478"/>
          <ac:picMkLst>
            <pc:docMk/>
            <pc:sldMk cId="412198943" sldId="299"/>
            <ac:picMk id="7" creationId="{1939EC88-24F3-49C1-8366-BE0AC2653518}"/>
          </ac:picMkLst>
        </pc:picChg>
        <pc:picChg chg="add mod">
          <ac:chgData name="Kevin Yang" userId="689ea0e484c3afbf" providerId="LiveId" clId="{3EB6850E-56C0-40CD-8D44-0692BD2EDEAA}" dt="2018-08-07T17:59:46.448" v="1678" actId="1076"/>
          <ac:picMkLst>
            <pc:docMk/>
            <pc:sldMk cId="412198943" sldId="299"/>
            <ac:picMk id="17" creationId="{A593E4BE-6A21-40B7-B844-750AD04848F0}"/>
          </ac:picMkLst>
        </pc:picChg>
        <pc:cxnChg chg="add mod">
          <ac:chgData name="Kevin Yang" userId="689ea0e484c3afbf" providerId="LiveId" clId="{3EB6850E-56C0-40CD-8D44-0692BD2EDEAA}" dt="2018-08-07T17:59:56.810" v="1681" actId="14100"/>
          <ac:cxnSpMkLst>
            <pc:docMk/>
            <pc:sldMk cId="412198943" sldId="299"/>
            <ac:cxnSpMk id="5" creationId="{3C2514C4-85D8-465D-93EE-B114130D7DCD}"/>
          </ac:cxnSpMkLst>
        </pc:cxnChg>
        <pc:cxnChg chg="add del mod">
          <ac:chgData name="Kevin Yang" userId="689ea0e484c3afbf" providerId="LiveId" clId="{3EB6850E-56C0-40CD-8D44-0692BD2EDEAA}" dt="2018-08-07T17:59:31.026" v="1669" actId="478"/>
          <ac:cxnSpMkLst>
            <pc:docMk/>
            <pc:sldMk cId="412198943" sldId="299"/>
            <ac:cxnSpMk id="8" creationId="{040DECE8-943A-459E-8786-432CCE40426A}"/>
          </ac:cxnSpMkLst>
        </pc:cxnChg>
        <pc:cxnChg chg="del mod">
          <ac:chgData name="Kevin Yang" userId="689ea0e484c3afbf" providerId="LiveId" clId="{3EB6850E-56C0-40CD-8D44-0692BD2EDEAA}" dt="2018-08-07T17:59:39.161" v="1671" actId="478"/>
          <ac:cxnSpMkLst>
            <pc:docMk/>
            <pc:sldMk cId="412198943" sldId="299"/>
            <ac:cxnSpMk id="9" creationId="{E379A3FD-5B6C-4452-926B-54F07D6121DF}"/>
          </ac:cxnSpMkLst>
        </pc:cxnChg>
        <pc:cxnChg chg="add mod">
          <ac:chgData name="Kevin Yang" userId="689ea0e484c3afbf" providerId="LiveId" clId="{3EB6850E-56C0-40CD-8D44-0692BD2EDEAA}" dt="2018-08-07T18:00:05.870" v="1682" actId="14100"/>
          <ac:cxnSpMkLst>
            <pc:docMk/>
            <pc:sldMk cId="412198943" sldId="299"/>
            <ac:cxnSpMk id="14" creationId="{FA8B21EE-D3D6-40CD-BA74-EF40116D84F2}"/>
          </ac:cxnSpMkLst>
        </pc:cxnChg>
        <pc:cxnChg chg="add mod">
          <ac:chgData name="Kevin Yang" userId="689ea0e484c3afbf" providerId="LiveId" clId="{3EB6850E-56C0-40CD-8D44-0692BD2EDEAA}" dt="2018-08-07T17:59:46.448" v="1678" actId="1076"/>
          <ac:cxnSpMkLst>
            <pc:docMk/>
            <pc:sldMk cId="412198943" sldId="299"/>
            <ac:cxnSpMk id="18" creationId="{5A946DDF-1FF4-4BDA-909A-1DD42EE6002D}"/>
          </ac:cxnSpMkLst>
        </pc:cxnChg>
        <pc:cxnChg chg="del">
          <ac:chgData name="Kevin Yang" userId="689ea0e484c3afbf" providerId="LiveId" clId="{3EB6850E-56C0-40CD-8D44-0692BD2EDEAA}" dt="2018-08-07T17:59:39.161" v="1671" actId="478"/>
          <ac:cxnSpMkLst>
            <pc:docMk/>
            <pc:sldMk cId="412198943" sldId="299"/>
            <ac:cxnSpMk id="20" creationId="{A9282827-39D8-43FE-911F-2BEBF4FA49FB}"/>
          </ac:cxnSpMkLst>
        </pc:cxnChg>
        <pc:cxnChg chg="del">
          <ac:chgData name="Kevin Yang" userId="689ea0e484c3afbf" providerId="LiveId" clId="{3EB6850E-56C0-40CD-8D44-0692BD2EDEAA}" dt="2018-08-07T17:59:31.747" v="1670" actId="478"/>
          <ac:cxnSpMkLst>
            <pc:docMk/>
            <pc:sldMk cId="412198943" sldId="299"/>
            <ac:cxnSpMk id="21" creationId="{00DFBE21-2966-4F71-A443-A3B3BD41F468}"/>
          </ac:cxnSpMkLst>
        </pc:cxnChg>
        <pc:cxnChg chg="del">
          <ac:chgData name="Kevin Yang" userId="689ea0e484c3afbf" providerId="LiveId" clId="{3EB6850E-56C0-40CD-8D44-0692BD2EDEAA}" dt="2018-08-07T17:59:39.161" v="1671" actId="478"/>
          <ac:cxnSpMkLst>
            <pc:docMk/>
            <pc:sldMk cId="412198943" sldId="299"/>
            <ac:cxnSpMk id="22" creationId="{DFC14F60-ED41-4CE2-9824-F66CC4C1602D}"/>
          </ac:cxnSpMkLst>
        </pc:cxnChg>
        <pc:cxnChg chg="add mod">
          <ac:chgData name="Kevin Yang" userId="689ea0e484c3afbf" providerId="LiveId" clId="{3EB6850E-56C0-40CD-8D44-0692BD2EDEAA}" dt="2018-08-07T17:59:46.448" v="1678" actId="1076"/>
          <ac:cxnSpMkLst>
            <pc:docMk/>
            <pc:sldMk cId="412198943" sldId="299"/>
            <ac:cxnSpMk id="24" creationId="{68DB110F-6807-4602-80C5-F13CA54C57BC}"/>
          </ac:cxnSpMkLst>
        </pc:cxnChg>
        <pc:cxnChg chg="add mod">
          <ac:chgData name="Kevin Yang" userId="689ea0e484c3afbf" providerId="LiveId" clId="{3EB6850E-56C0-40CD-8D44-0692BD2EDEAA}" dt="2018-08-07T17:59:46.448" v="1678" actId="1076"/>
          <ac:cxnSpMkLst>
            <pc:docMk/>
            <pc:sldMk cId="412198943" sldId="299"/>
            <ac:cxnSpMk id="25" creationId="{7F4A2656-6A38-4374-AC23-C757609CF8AC}"/>
          </ac:cxnSpMkLst>
        </pc:cxnChg>
      </pc:sldChg>
      <pc:sldChg chg="addSp delSp modSp add">
        <pc:chgData name="Kevin Yang" userId="689ea0e484c3afbf" providerId="LiveId" clId="{3EB6850E-56C0-40CD-8D44-0692BD2EDEAA}" dt="2018-08-05T03:43:53.589" v="1234" actId="113"/>
        <pc:sldMkLst>
          <pc:docMk/>
          <pc:sldMk cId="2026673764" sldId="300"/>
        </pc:sldMkLst>
        <pc:spChg chg="del">
          <ac:chgData name="Kevin Yang" userId="689ea0e484c3afbf" providerId="LiveId" clId="{3EB6850E-56C0-40CD-8D44-0692BD2EDEAA}" dt="2018-08-05T03:43:42.883" v="1193" actId="113"/>
          <ac:spMkLst>
            <pc:docMk/>
            <pc:sldMk cId="2026673764" sldId="300"/>
            <ac:spMk id="2" creationId="{9B73CB71-8EBF-4380-B42D-0984DC6A32EB}"/>
          </ac:spMkLst>
        </pc:spChg>
        <pc:spChg chg="del">
          <ac:chgData name="Kevin Yang" userId="689ea0e484c3afbf" providerId="LiveId" clId="{3EB6850E-56C0-40CD-8D44-0692BD2EDEAA}" dt="2018-08-05T03:43:42.883" v="1193" actId="113"/>
          <ac:spMkLst>
            <pc:docMk/>
            <pc:sldMk cId="2026673764" sldId="300"/>
            <ac:spMk id="3" creationId="{756F82FD-1301-44E4-BA41-406DFE54558B}"/>
          </ac:spMkLst>
        </pc:spChg>
        <pc:spChg chg="add mod">
          <ac:chgData name="Kevin Yang" userId="689ea0e484c3afbf" providerId="LiveId" clId="{3EB6850E-56C0-40CD-8D44-0692BD2EDEAA}" dt="2018-08-05T03:43:53.589" v="1234" actId="113"/>
          <ac:spMkLst>
            <pc:docMk/>
            <pc:sldMk cId="2026673764" sldId="300"/>
            <ac:spMk id="4" creationId="{09F927DB-346B-4233-921B-F0A3899E489A}"/>
          </ac:spMkLst>
        </pc:spChg>
        <pc:spChg chg="add mod">
          <ac:chgData name="Kevin Yang" userId="689ea0e484c3afbf" providerId="LiveId" clId="{3EB6850E-56C0-40CD-8D44-0692BD2EDEAA}" dt="2018-08-05T03:43:42.883" v="1193" actId="113"/>
          <ac:spMkLst>
            <pc:docMk/>
            <pc:sldMk cId="2026673764" sldId="300"/>
            <ac:spMk id="5" creationId="{70A6F535-AA26-42DB-9CAA-C613D35734A0}"/>
          </ac:spMkLst>
        </pc:spChg>
      </pc:sldChg>
      <pc:sldChg chg="addSp delSp modSp add mod">
        <pc:chgData name="Kevin Yang" userId="689ea0e484c3afbf" providerId="LiveId" clId="{3EB6850E-56C0-40CD-8D44-0692BD2EDEAA}" dt="2018-08-06T14:56:25.914" v="1441" actId="1076"/>
        <pc:sldMkLst>
          <pc:docMk/>
          <pc:sldMk cId="4117046605" sldId="301"/>
        </pc:sldMkLst>
        <pc:spChg chg="mod">
          <ac:chgData name="Kevin Yang" userId="689ea0e484c3afbf" providerId="LiveId" clId="{3EB6850E-56C0-40CD-8D44-0692BD2EDEAA}" dt="2018-08-06T14:54:50.211" v="1423" actId="1076"/>
          <ac:spMkLst>
            <pc:docMk/>
            <pc:sldMk cId="4117046605" sldId="301"/>
            <ac:spMk id="2" creationId="{E5AC8094-0456-4E67-BBEF-43A8EE612264}"/>
          </ac:spMkLst>
        </pc:spChg>
        <pc:spChg chg="del">
          <ac:chgData name="Kevin Yang" userId="689ea0e484c3afbf" providerId="LiveId" clId="{3EB6850E-56C0-40CD-8D44-0692BD2EDEAA}" dt="2018-08-06T14:25:03.924" v="1331" actId="1957"/>
          <ac:spMkLst>
            <pc:docMk/>
            <pc:sldMk cId="4117046605" sldId="301"/>
            <ac:spMk id="3" creationId="{C00EEDC5-2B27-4417-98A7-AB22109C4915}"/>
          </ac:spMkLst>
        </pc:spChg>
        <pc:spChg chg="add del mod">
          <ac:chgData name="Kevin Yang" userId="689ea0e484c3afbf" providerId="LiveId" clId="{3EB6850E-56C0-40CD-8D44-0692BD2EDEAA}" dt="2018-08-06T14:27:36.453" v="1335" actId="478"/>
          <ac:spMkLst>
            <pc:docMk/>
            <pc:sldMk cId="4117046605" sldId="301"/>
            <ac:spMk id="7" creationId="{1C50B0F5-A486-4733-B97C-17DA2207530C}"/>
          </ac:spMkLst>
        </pc:spChg>
        <pc:spChg chg="add del mod">
          <ac:chgData name="Kevin Yang" userId="689ea0e484c3afbf" providerId="LiveId" clId="{3EB6850E-56C0-40CD-8D44-0692BD2EDEAA}" dt="2018-08-06T14:37:26.013" v="1340" actId="478"/>
          <ac:spMkLst>
            <pc:docMk/>
            <pc:sldMk cId="4117046605" sldId="301"/>
            <ac:spMk id="10" creationId="{37A7463A-7D7E-4BF7-A99B-4303CF22E4D9}"/>
          </ac:spMkLst>
        </pc:spChg>
        <pc:spChg chg="add mod">
          <ac:chgData name="Kevin Yang" userId="689ea0e484c3afbf" providerId="LiveId" clId="{3EB6850E-56C0-40CD-8D44-0692BD2EDEAA}" dt="2018-08-06T14:44:04.066" v="1353" actId="164"/>
          <ac:spMkLst>
            <pc:docMk/>
            <pc:sldMk cId="4117046605" sldId="301"/>
            <ac:spMk id="13" creationId="{3789A888-B7D0-4971-9DCA-DA6CE3A00B7F}"/>
          </ac:spMkLst>
        </pc:spChg>
        <pc:spChg chg="add mod">
          <ac:chgData name="Kevin Yang" userId="689ea0e484c3afbf" providerId="LiveId" clId="{3EB6850E-56C0-40CD-8D44-0692BD2EDEAA}" dt="2018-08-06T14:44:04.066" v="1353" actId="164"/>
          <ac:spMkLst>
            <pc:docMk/>
            <pc:sldMk cId="4117046605" sldId="301"/>
            <ac:spMk id="14" creationId="{80A41A2D-5037-420F-8262-9DC1595F0C34}"/>
          </ac:spMkLst>
        </pc:spChg>
        <pc:spChg chg="add mod">
          <ac:chgData name="Kevin Yang" userId="689ea0e484c3afbf" providerId="LiveId" clId="{3EB6850E-56C0-40CD-8D44-0692BD2EDEAA}" dt="2018-08-06T14:54:55.577" v="1424" actId="1076"/>
          <ac:spMkLst>
            <pc:docMk/>
            <pc:sldMk cId="4117046605" sldId="301"/>
            <ac:spMk id="16" creationId="{BEBE3B45-7E72-42AB-9AFF-BAAF0F060012}"/>
          </ac:spMkLst>
        </pc:spChg>
        <pc:spChg chg="add mod">
          <ac:chgData name="Kevin Yang" userId="689ea0e484c3afbf" providerId="LiveId" clId="{3EB6850E-56C0-40CD-8D44-0692BD2EDEAA}" dt="2018-08-06T14:54:55.577" v="1424" actId="1076"/>
          <ac:spMkLst>
            <pc:docMk/>
            <pc:sldMk cId="4117046605" sldId="301"/>
            <ac:spMk id="17" creationId="{37FEE958-A7CE-4AA5-8DC4-05F55194E7FF}"/>
          </ac:spMkLst>
        </pc:spChg>
        <pc:spChg chg="add mod">
          <ac:chgData name="Kevin Yang" userId="689ea0e484c3afbf" providerId="LiveId" clId="{3EB6850E-56C0-40CD-8D44-0692BD2EDEAA}" dt="2018-08-06T14:54:55.577" v="1424" actId="1076"/>
          <ac:spMkLst>
            <pc:docMk/>
            <pc:sldMk cId="4117046605" sldId="301"/>
            <ac:spMk id="18" creationId="{195AAE4C-A4DE-4410-86EA-12D382B5EB77}"/>
          </ac:spMkLst>
        </pc:spChg>
        <pc:spChg chg="add mod">
          <ac:chgData name="Kevin Yang" userId="689ea0e484c3afbf" providerId="LiveId" clId="{3EB6850E-56C0-40CD-8D44-0692BD2EDEAA}" dt="2018-08-06T14:54:55.577" v="1424" actId="1076"/>
          <ac:spMkLst>
            <pc:docMk/>
            <pc:sldMk cId="4117046605" sldId="301"/>
            <ac:spMk id="19" creationId="{EDDE94C8-D42D-4672-84A8-8E22C9B5D5CC}"/>
          </ac:spMkLst>
        </pc:spChg>
        <pc:spChg chg="add mod">
          <ac:chgData name="Kevin Yang" userId="689ea0e484c3afbf" providerId="LiveId" clId="{3EB6850E-56C0-40CD-8D44-0692BD2EDEAA}" dt="2018-08-06T14:54:55.577" v="1424" actId="1076"/>
          <ac:spMkLst>
            <pc:docMk/>
            <pc:sldMk cId="4117046605" sldId="301"/>
            <ac:spMk id="20" creationId="{26F610EE-77C2-4D58-81AF-9A550BAD7C1D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21" creationId="{EBD98F37-113E-4D87-8C64-D1E087A555AE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22" creationId="{55A1EA51-182B-4250-8E75-41C047E6AF1B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23" creationId="{1D2B79F5-A5E7-4D18-A775-AB7F9A651853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24" creationId="{49BBF716-5825-408A-B2BF-69C08CBE5D22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25" creationId="{8A8DCF00-66DF-456C-ACF0-A8F03976A9E2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26" creationId="{0CA3E9D0-0A12-40AA-9A94-90F603504ED4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27" creationId="{A7B18874-0F28-4C3A-B0CC-5E7B74B236C6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28" creationId="{00FDAABE-5797-4F2E-B5A7-A5BFCC891026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29" creationId="{2D301AF7-A95A-4452-BBFE-EE7DEC6E15A6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30" creationId="{94202A35-C641-4556-9334-A487985388DE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31" creationId="{C4DC760F-769C-4133-908A-2DD1BFC84775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32" creationId="{91EB87DC-7595-43AE-8829-1B4729CB7243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33" creationId="{E33E31DB-1286-400D-A6A3-569C24A1EDA4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34" creationId="{3E074172-3AC6-4F92-B188-887F991B7C64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35" creationId="{BC74846A-A4E1-4DF8-858B-EBC87CF97342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36" creationId="{2A9863DE-9E8D-46A1-B176-90109580D6A6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37" creationId="{8CE70727-271B-4BBC-9AED-1745BBD61647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38" creationId="{C7CAC6DB-FDDE-4725-BEA0-F4248D7D2397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39" creationId="{13CF3237-5827-4C5B-9FF3-CFBBA5584CAD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40" creationId="{3F33649E-73A2-474D-8B01-7EA63FE559E1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41" creationId="{4613990C-3797-40C1-8956-57BA5116CBB3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42" creationId="{5F71FA64-3C52-44A3-A70C-51A9B5380274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43" creationId="{8DC19A3C-1172-4973-90A8-00423B7875EC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44" creationId="{B6E28E0C-D885-4F13-841C-E0DED29CF5CD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45" creationId="{95D2DE90-7F9D-4422-A11D-4619A26FE7E2}"/>
          </ac:spMkLst>
        </pc:spChg>
        <pc:spChg chg="add del mod">
          <ac:chgData name="Kevin Yang" userId="689ea0e484c3afbf" providerId="LiveId" clId="{3EB6850E-56C0-40CD-8D44-0692BD2EDEAA}" dt="2018-08-06T14:54:40.376" v="1420" actId="478"/>
          <ac:spMkLst>
            <pc:docMk/>
            <pc:sldMk cId="4117046605" sldId="301"/>
            <ac:spMk id="46" creationId="{EA0D04C8-B84A-4CE2-92F5-E4EF9F6200FE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47" creationId="{F10DAD8F-E984-48F1-8FED-BE3E27278E83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48" creationId="{60A15A39-D432-448B-B002-307F95F49096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49" creationId="{EF5561B8-5785-4AC4-BA28-D926343B9F7B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50" creationId="{8662D2FC-E1AF-4DC4-86FC-B859DDF0789C}"/>
          </ac:spMkLst>
        </pc:spChg>
        <pc:spChg chg="add del mod">
          <ac:chgData name="Kevin Yang" userId="689ea0e484c3afbf" providerId="LiveId" clId="{3EB6850E-56C0-40CD-8D44-0692BD2EDEAA}" dt="2018-08-06T14:54:40.376" v="1420" actId="478"/>
          <ac:spMkLst>
            <pc:docMk/>
            <pc:sldMk cId="4117046605" sldId="301"/>
            <ac:spMk id="51" creationId="{1AA570DE-E14B-4838-86A3-A0432C85EB97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52" creationId="{839D1F3A-DE1E-4FB5-82A2-97B012E53ED1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53" creationId="{B080109B-A895-43B6-9371-26B9CF7D5400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54" creationId="{221E862D-F94B-4857-BC9E-5D69EC8FE040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55" creationId="{5EFBAF66-A0DD-441A-9CF8-D6BA104C545D}"/>
          </ac:spMkLst>
        </pc:spChg>
        <pc:spChg chg="add del mod">
          <ac:chgData name="Kevin Yang" userId="689ea0e484c3afbf" providerId="LiveId" clId="{3EB6850E-56C0-40CD-8D44-0692BD2EDEAA}" dt="2018-08-06T14:54:40.376" v="1420" actId="478"/>
          <ac:spMkLst>
            <pc:docMk/>
            <pc:sldMk cId="4117046605" sldId="301"/>
            <ac:spMk id="56" creationId="{9E569987-22B5-430B-AD69-2353D0AC5A8E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57" creationId="{69F1097E-C21E-4A52-B7CE-CD3444C5E253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58" creationId="{E87263F4-B915-433A-A435-C9E915580208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59" creationId="{A65E56C7-01F0-420E-ACD1-941C510696F9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60" creationId="{A6C65C25-EBD9-4AFC-9FC9-5B10AB1B4D39}"/>
          </ac:spMkLst>
        </pc:spChg>
        <pc:spChg chg="add del mod">
          <ac:chgData name="Kevin Yang" userId="689ea0e484c3afbf" providerId="LiveId" clId="{3EB6850E-56C0-40CD-8D44-0692BD2EDEAA}" dt="2018-08-06T14:54:40.376" v="1420" actId="478"/>
          <ac:spMkLst>
            <pc:docMk/>
            <pc:sldMk cId="4117046605" sldId="301"/>
            <ac:spMk id="61" creationId="{F61BF084-C30F-4613-8B29-056FC1A361E3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62" creationId="{22E765D3-1B75-4A7E-9720-60E82546B43C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63" creationId="{C7C721C5-47B2-44F5-BF3D-95115EE78391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64" creationId="{C557E3D6-051D-41EF-97BE-D07C4CCE23B9}"/>
          </ac:spMkLst>
        </pc:spChg>
        <pc:spChg chg="add del mod">
          <ac:chgData name="Kevin Yang" userId="689ea0e484c3afbf" providerId="LiveId" clId="{3EB6850E-56C0-40CD-8D44-0692BD2EDEAA}" dt="2018-08-06T14:54:43.924" v="1421" actId="478"/>
          <ac:spMkLst>
            <pc:docMk/>
            <pc:sldMk cId="4117046605" sldId="301"/>
            <ac:spMk id="65" creationId="{542ADACC-600E-463E-901F-B84406B3A7C4}"/>
          </ac:spMkLst>
        </pc:spChg>
        <pc:spChg chg="add mod">
          <ac:chgData name="Kevin Yang" userId="689ea0e484c3afbf" providerId="LiveId" clId="{3EB6850E-56C0-40CD-8D44-0692BD2EDEAA}" dt="2018-08-06T14:51:55.193" v="1392" actId="571"/>
          <ac:spMkLst>
            <pc:docMk/>
            <pc:sldMk cId="4117046605" sldId="301"/>
            <ac:spMk id="66" creationId="{84FCBCE0-8F1A-498B-9E3C-8A376A87C0B9}"/>
          </ac:spMkLst>
        </pc:spChg>
        <pc:spChg chg="add mod">
          <ac:chgData name="Kevin Yang" userId="689ea0e484c3afbf" providerId="LiveId" clId="{3EB6850E-56C0-40CD-8D44-0692BD2EDEAA}" dt="2018-08-06T14:51:55.193" v="1392" actId="571"/>
          <ac:spMkLst>
            <pc:docMk/>
            <pc:sldMk cId="4117046605" sldId="301"/>
            <ac:spMk id="67" creationId="{5DFA7FAD-A172-4868-8360-A7E4970B171B}"/>
          </ac:spMkLst>
        </pc:spChg>
        <pc:spChg chg="add mod">
          <ac:chgData name="Kevin Yang" userId="689ea0e484c3afbf" providerId="LiveId" clId="{3EB6850E-56C0-40CD-8D44-0692BD2EDEAA}" dt="2018-08-06T14:51:55.193" v="1392" actId="571"/>
          <ac:spMkLst>
            <pc:docMk/>
            <pc:sldMk cId="4117046605" sldId="301"/>
            <ac:spMk id="68" creationId="{690070ED-79EB-4899-A6F4-EB39D7613687}"/>
          </ac:spMkLst>
        </pc:spChg>
        <pc:spChg chg="add mod">
          <ac:chgData name="Kevin Yang" userId="689ea0e484c3afbf" providerId="LiveId" clId="{3EB6850E-56C0-40CD-8D44-0692BD2EDEAA}" dt="2018-08-06T14:51:55.193" v="1392" actId="571"/>
          <ac:spMkLst>
            <pc:docMk/>
            <pc:sldMk cId="4117046605" sldId="301"/>
            <ac:spMk id="69" creationId="{E729FEF1-47AE-4F9B-BD16-FDAF24BF5AB0}"/>
          </ac:spMkLst>
        </pc:spChg>
        <pc:spChg chg="add mod">
          <ac:chgData name="Kevin Yang" userId="689ea0e484c3afbf" providerId="LiveId" clId="{3EB6850E-56C0-40CD-8D44-0692BD2EDEAA}" dt="2018-08-06T14:51:55.193" v="1392" actId="571"/>
          <ac:spMkLst>
            <pc:docMk/>
            <pc:sldMk cId="4117046605" sldId="301"/>
            <ac:spMk id="70" creationId="{20A79143-5B68-4BFC-A0B8-9E9B9F65687F}"/>
          </ac:spMkLst>
        </pc:spChg>
        <pc:spChg chg="add mod">
          <ac:chgData name="Kevin Yang" userId="689ea0e484c3afbf" providerId="LiveId" clId="{3EB6850E-56C0-40CD-8D44-0692BD2EDEAA}" dt="2018-08-06T14:51:55.193" v="1392" actId="571"/>
          <ac:spMkLst>
            <pc:docMk/>
            <pc:sldMk cId="4117046605" sldId="301"/>
            <ac:spMk id="71" creationId="{1976956B-EB28-49F4-B64F-585F8E2D2555}"/>
          </ac:spMkLst>
        </pc:spChg>
        <pc:spChg chg="add mod">
          <ac:chgData name="Kevin Yang" userId="689ea0e484c3afbf" providerId="LiveId" clId="{3EB6850E-56C0-40CD-8D44-0692BD2EDEAA}" dt="2018-08-06T14:51:55.193" v="1392" actId="571"/>
          <ac:spMkLst>
            <pc:docMk/>
            <pc:sldMk cId="4117046605" sldId="301"/>
            <ac:spMk id="72" creationId="{82EE6108-1A54-46FB-84B1-C330FACCDD78}"/>
          </ac:spMkLst>
        </pc:spChg>
        <pc:spChg chg="add mod">
          <ac:chgData name="Kevin Yang" userId="689ea0e484c3afbf" providerId="LiveId" clId="{3EB6850E-56C0-40CD-8D44-0692BD2EDEAA}" dt="2018-08-06T14:51:55.193" v="1392" actId="571"/>
          <ac:spMkLst>
            <pc:docMk/>
            <pc:sldMk cId="4117046605" sldId="301"/>
            <ac:spMk id="73" creationId="{8283A5F4-F1ED-4DE0-9C24-039287A4D6BF}"/>
          </ac:spMkLst>
        </pc:spChg>
        <pc:spChg chg="add mod">
          <ac:chgData name="Kevin Yang" userId="689ea0e484c3afbf" providerId="LiveId" clId="{3EB6850E-56C0-40CD-8D44-0692BD2EDEAA}" dt="2018-08-06T14:51:55.193" v="1392" actId="571"/>
          <ac:spMkLst>
            <pc:docMk/>
            <pc:sldMk cId="4117046605" sldId="301"/>
            <ac:spMk id="74" creationId="{AA98478E-D090-4A9F-BE17-3BEF7716E730}"/>
          </ac:spMkLst>
        </pc:spChg>
        <pc:spChg chg="add mod">
          <ac:chgData name="Kevin Yang" userId="689ea0e484c3afbf" providerId="LiveId" clId="{3EB6850E-56C0-40CD-8D44-0692BD2EDEAA}" dt="2018-08-06T14:51:55.193" v="1392" actId="571"/>
          <ac:spMkLst>
            <pc:docMk/>
            <pc:sldMk cId="4117046605" sldId="301"/>
            <ac:spMk id="75" creationId="{3DF834FF-32F5-4715-B142-9572253F65F1}"/>
          </ac:spMkLst>
        </pc:spChg>
        <pc:spChg chg="add mod">
          <ac:chgData name="Kevin Yang" userId="689ea0e484c3afbf" providerId="LiveId" clId="{3EB6850E-56C0-40CD-8D44-0692BD2EDEAA}" dt="2018-08-06T14:51:55.193" v="1392" actId="571"/>
          <ac:spMkLst>
            <pc:docMk/>
            <pc:sldMk cId="4117046605" sldId="301"/>
            <ac:spMk id="76" creationId="{2C22D235-C33C-4DF0-AFDF-779F3ACA8E14}"/>
          </ac:spMkLst>
        </pc:spChg>
        <pc:spChg chg="add mod">
          <ac:chgData name="Kevin Yang" userId="689ea0e484c3afbf" providerId="LiveId" clId="{3EB6850E-56C0-40CD-8D44-0692BD2EDEAA}" dt="2018-08-06T14:51:55.193" v="1392" actId="571"/>
          <ac:spMkLst>
            <pc:docMk/>
            <pc:sldMk cId="4117046605" sldId="301"/>
            <ac:spMk id="77" creationId="{29276FAA-AAAA-4C01-B8ED-7330F9CBF237}"/>
          </ac:spMkLst>
        </pc:spChg>
        <pc:spChg chg="add mod">
          <ac:chgData name="Kevin Yang" userId="689ea0e484c3afbf" providerId="LiveId" clId="{3EB6850E-56C0-40CD-8D44-0692BD2EDEAA}" dt="2018-08-06T14:51:55.193" v="1392" actId="571"/>
          <ac:spMkLst>
            <pc:docMk/>
            <pc:sldMk cId="4117046605" sldId="301"/>
            <ac:spMk id="78" creationId="{65BBC48C-F7DC-45BD-B6A1-DC31BC7E7670}"/>
          </ac:spMkLst>
        </pc:spChg>
        <pc:spChg chg="add mod">
          <ac:chgData name="Kevin Yang" userId="689ea0e484c3afbf" providerId="LiveId" clId="{3EB6850E-56C0-40CD-8D44-0692BD2EDEAA}" dt="2018-08-06T14:51:55.193" v="1392" actId="571"/>
          <ac:spMkLst>
            <pc:docMk/>
            <pc:sldMk cId="4117046605" sldId="301"/>
            <ac:spMk id="79" creationId="{0C7CADD5-1789-4ABF-97A3-70C071AE86B5}"/>
          </ac:spMkLst>
        </pc:spChg>
        <pc:spChg chg="add mod">
          <ac:chgData name="Kevin Yang" userId="689ea0e484c3afbf" providerId="LiveId" clId="{3EB6850E-56C0-40CD-8D44-0692BD2EDEAA}" dt="2018-08-06T14:51:55.193" v="1392" actId="571"/>
          <ac:spMkLst>
            <pc:docMk/>
            <pc:sldMk cId="4117046605" sldId="301"/>
            <ac:spMk id="80" creationId="{15F1B942-4F2B-46FF-B2DE-DB5D625A81A3}"/>
          </ac:spMkLst>
        </pc:spChg>
        <pc:spChg chg="add mod">
          <ac:chgData name="Kevin Yang" userId="689ea0e484c3afbf" providerId="LiveId" clId="{3EB6850E-56C0-40CD-8D44-0692BD2EDEAA}" dt="2018-08-06T14:54:55.577" v="1424" actId="1076"/>
          <ac:spMkLst>
            <pc:docMk/>
            <pc:sldMk cId="4117046605" sldId="301"/>
            <ac:spMk id="81" creationId="{31E69699-42E4-4FDD-ADC1-9030694099AA}"/>
          </ac:spMkLst>
        </pc:spChg>
        <pc:spChg chg="add mod">
          <ac:chgData name="Kevin Yang" userId="689ea0e484c3afbf" providerId="LiveId" clId="{3EB6850E-56C0-40CD-8D44-0692BD2EDEAA}" dt="2018-08-06T14:55:05.027" v="1428" actId="1076"/>
          <ac:spMkLst>
            <pc:docMk/>
            <pc:sldMk cId="4117046605" sldId="301"/>
            <ac:spMk id="82" creationId="{10FF84B9-7DFE-4F65-8C8C-3A14BA5C5E1B}"/>
          </ac:spMkLst>
        </pc:spChg>
        <pc:spChg chg="add del">
          <ac:chgData name="Kevin Yang" userId="689ea0e484c3afbf" providerId="LiveId" clId="{3EB6850E-56C0-40CD-8D44-0692BD2EDEAA}" dt="2018-08-06T14:55:12.950" v="1430" actId="1076"/>
          <ac:spMkLst>
            <pc:docMk/>
            <pc:sldMk cId="4117046605" sldId="301"/>
            <ac:spMk id="83" creationId="{398A837A-34AF-4373-861D-DACD3EF3B376}"/>
          </ac:spMkLst>
        </pc:spChg>
        <pc:spChg chg="add del">
          <ac:chgData name="Kevin Yang" userId="689ea0e484c3afbf" providerId="LiveId" clId="{3EB6850E-56C0-40CD-8D44-0692BD2EDEAA}" dt="2018-08-06T14:55:12.950" v="1430" actId="1076"/>
          <ac:spMkLst>
            <pc:docMk/>
            <pc:sldMk cId="4117046605" sldId="301"/>
            <ac:spMk id="84" creationId="{47D73B73-06F2-4A57-9025-877D5B7ED43C}"/>
          </ac:spMkLst>
        </pc:spChg>
        <pc:spChg chg="add del">
          <ac:chgData name="Kevin Yang" userId="689ea0e484c3afbf" providerId="LiveId" clId="{3EB6850E-56C0-40CD-8D44-0692BD2EDEAA}" dt="2018-08-06T14:55:12.950" v="1430" actId="1076"/>
          <ac:spMkLst>
            <pc:docMk/>
            <pc:sldMk cId="4117046605" sldId="301"/>
            <ac:spMk id="85" creationId="{3385A791-24D0-409C-8884-4D19E91108E6}"/>
          </ac:spMkLst>
        </pc:spChg>
        <pc:spChg chg="add del">
          <ac:chgData name="Kevin Yang" userId="689ea0e484c3afbf" providerId="LiveId" clId="{3EB6850E-56C0-40CD-8D44-0692BD2EDEAA}" dt="2018-08-06T14:55:12.950" v="1430" actId="1076"/>
          <ac:spMkLst>
            <pc:docMk/>
            <pc:sldMk cId="4117046605" sldId="301"/>
            <ac:spMk id="86" creationId="{4C249320-99FA-4FA6-9844-3793F64EDFC9}"/>
          </ac:spMkLst>
        </pc:spChg>
        <pc:spChg chg="add del">
          <ac:chgData name="Kevin Yang" userId="689ea0e484c3afbf" providerId="LiveId" clId="{3EB6850E-56C0-40CD-8D44-0692BD2EDEAA}" dt="2018-08-06T14:55:12.950" v="1430" actId="1076"/>
          <ac:spMkLst>
            <pc:docMk/>
            <pc:sldMk cId="4117046605" sldId="301"/>
            <ac:spMk id="87" creationId="{479CA4DD-437B-4070-951F-9A911FF8E8C1}"/>
          </ac:spMkLst>
        </pc:spChg>
        <pc:spChg chg="add del">
          <ac:chgData name="Kevin Yang" userId="689ea0e484c3afbf" providerId="LiveId" clId="{3EB6850E-56C0-40CD-8D44-0692BD2EDEAA}" dt="2018-08-06T14:55:12.950" v="1430" actId="1076"/>
          <ac:spMkLst>
            <pc:docMk/>
            <pc:sldMk cId="4117046605" sldId="301"/>
            <ac:spMk id="88" creationId="{CD1798DC-16FA-4BAE-84EB-D283FB70187E}"/>
          </ac:spMkLst>
        </pc:spChg>
        <pc:spChg chg="add mod">
          <ac:chgData name="Kevin Yang" userId="689ea0e484c3afbf" providerId="LiveId" clId="{3EB6850E-56C0-40CD-8D44-0692BD2EDEAA}" dt="2018-08-06T14:55:25.862" v="1433" actId="1076"/>
          <ac:spMkLst>
            <pc:docMk/>
            <pc:sldMk cId="4117046605" sldId="301"/>
            <ac:spMk id="89" creationId="{3B38E00E-429E-42A3-9F83-5FAD7D61E893}"/>
          </ac:spMkLst>
        </pc:spChg>
        <pc:spChg chg="add mod">
          <ac:chgData name="Kevin Yang" userId="689ea0e484c3afbf" providerId="LiveId" clId="{3EB6850E-56C0-40CD-8D44-0692BD2EDEAA}" dt="2018-08-06T14:55:25.862" v="1433" actId="1076"/>
          <ac:spMkLst>
            <pc:docMk/>
            <pc:sldMk cId="4117046605" sldId="301"/>
            <ac:spMk id="90" creationId="{C1987642-2D7F-44EC-9E59-F872A2873DF3}"/>
          </ac:spMkLst>
        </pc:spChg>
        <pc:spChg chg="add mod">
          <ac:chgData name="Kevin Yang" userId="689ea0e484c3afbf" providerId="LiveId" clId="{3EB6850E-56C0-40CD-8D44-0692BD2EDEAA}" dt="2018-08-06T14:55:25.862" v="1433" actId="1076"/>
          <ac:spMkLst>
            <pc:docMk/>
            <pc:sldMk cId="4117046605" sldId="301"/>
            <ac:spMk id="91" creationId="{C63261DC-CBEA-446C-9E8F-0A2DA33031C8}"/>
          </ac:spMkLst>
        </pc:spChg>
        <pc:spChg chg="add mod">
          <ac:chgData name="Kevin Yang" userId="689ea0e484c3afbf" providerId="LiveId" clId="{3EB6850E-56C0-40CD-8D44-0692BD2EDEAA}" dt="2018-08-06T14:55:25.862" v="1433" actId="1076"/>
          <ac:spMkLst>
            <pc:docMk/>
            <pc:sldMk cId="4117046605" sldId="301"/>
            <ac:spMk id="92" creationId="{AD2C6BF8-6759-4E80-9D27-6027EAAB3ED1}"/>
          </ac:spMkLst>
        </pc:spChg>
        <pc:spChg chg="add mod">
          <ac:chgData name="Kevin Yang" userId="689ea0e484c3afbf" providerId="LiveId" clId="{3EB6850E-56C0-40CD-8D44-0692BD2EDEAA}" dt="2018-08-06T14:55:25.862" v="1433" actId="1076"/>
          <ac:spMkLst>
            <pc:docMk/>
            <pc:sldMk cId="4117046605" sldId="301"/>
            <ac:spMk id="93" creationId="{F8D65002-68A7-4891-8FC7-97EE21EC780C}"/>
          </ac:spMkLst>
        </pc:spChg>
        <pc:spChg chg="add mod">
          <ac:chgData name="Kevin Yang" userId="689ea0e484c3afbf" providerId="LiveId" clId="{3EB6850E-56C0-40CD-8D44-0692BD2EDEAA}" dt="2018-08-06T14:55:25.862" v="1433" actId="1076"/>
          <ac:spMkLst>
            <pc:docMk/>
            <pc:sldMk cId="4117046605" sldId="301"/>
            <ac:spMk id="94" creationId="{53F5A4D7-9714-4206-9BB7-BD4507143157}"/>
          </ac:spMkLst>
        </pc:spChg>
        <pc:spChg chg="add mod">
          <ac:chgData name="Kevin Yang" userId="689ea0e484c3afbf" providerId="LiveId" clId="{3EB6850E-56C0-40CD-8D44-0692BD2EDEAA}" dt="2018-08-06T14:55:25.862" v="1433" actId="1076"/>
          <ac:spMkLst>
            <pc:docMk/>
            <pc:sldMk cId="4117046605" sldId="301"/>
            <ac:spMk id="95" creationId="{A21EFFB1-4148-4DBA-A1E6-683B9658D02E}"/>
          </ac:spMkLst>
        </pc:spChg>
        <pc:spChg chg="add mod">
          <ac:chgData name="Kevin Yang" userId="689ea0e484c3afbf" providerId="LiveId" clId="{3EB6850E-56C0-40CD-8D44-0692BD2EDEAA}" dt="2018-08-06T14:55:45.968" v="1435" actId="1076"/>
          <ac:spMkLst>
            <pc:docMk/>
            <pc:sldMk cId="4117046605" sldId="301"/>
            <ac:spMk id="96" creationId="{60B5162F-1C51-4F85-A070-D92DFC9E4D43}"/>
          </ac:spMkLst>
        </pc:spChg>
        <pc:spChg chg="add mod">
          <ac:chgData name="Kevin Yang" userId="689ea0e484c3afbf" providerId="LiveId" clId="{3EB6850E-56C0-40CD-8D44-0692BD2EDEAA}" dt="2018-08-06T14:55:45.968" v="1435" actId="1076"/>
          <ac:spMkLst>
            <pc:docMk/>
            <pc:sldMk cId="4117046605" sldId="301"/>
            <ac:spMk id="97" creationId="{99341FC7-65F5-4745-8B5F-F9028A54B00F}"/>
          </ac:spMkLst>
        </pc:spChg>
        <pc:spChg chg="add mod">
          <ac:chgData name="Kevin Yang" userId="689ea0e484c3afbf" providerId="LiveId" clId="{3EB6850E-56C0-40CD-8D44-0692BD2EDEAA}" dt="2018-08-06T14:55:45.968" v="1435" actId="1076"/>
          <ac:spMkLst>
            <pc:docMk/>
            <pc:sldMk cId="4117046605" sldId="301"/>
            <ac:spMk id="98" creationId="{2301B3D3-6CFB-4042-843E-C20199AA2E25}"/>
          </ac:spMkLst>
        </pc:spChg>
        <pc:spChg chg="add mod">
          <ac:chgData name="Kevin Yang" userId="689ea0e484c3afbf" providerId="LiveId" clId="{3EB6850E-56C0-40CD-8D44-0692BD2EDEAA}" dt="2018-08-06T14:55:45.968" v="1435" actId="1076"/>
          <ac:spMkLst>
            <pc:docMk/>
            <pc:sldMk cId="4117046605" sldId="301"/>
            <ac:spMk id="99" creationId="{BA024447-F9BB-474A-9145-121FFE9565E1}"/>
          </ac:spMkLst>
        </pc:spChg>
        <pc:spChg chg="add mod">
          <ac:chgData name="Kevin Yang" userId="689ea0e484c3afbf" providerId="LiveId" clId="{3EB6850E-56C0-40CD-8D44-0692BD2EDEAA}" dt="2018-08-06T14:55:45.968" v="1435" actId="1076"/>
          <ac:spMkLst>
            <pc:docMk/>
            <pc:sldMk cId="4117046605" sldId="301"/>
            <ac:spMk id="100" creationId="{05E1D3F5-BFF1-4AFA-A80E-09E98BC908DC}"/>
          </ac:spMkLst>
        </pc:spChg>
        <pc:spChg chg="add mod">
          <ac:chgData name="Kevin Yang" userId="689ea0e484c3afbf" providerId="LiveId" clId="{3EB6850E-56C0-40CD-8D44-0692BD2EDEAA}" dt="2018-08-06T14:55:45.968" v="1435" actId="1076"/>
          <ac:spMkLst>
            <pc:docMk/>
            <pc:sldMk cId="4117046605" sldId="301"/>
            <ac:spMk id="101" creationId="{74088C8A-141C-4EDA-AF3A-C601828F5C31}"/>
          </ac:spMkLst>
        </pc:spChg>
        <pc:spChg chg="add mod">
          <ac:chgData name="Kevin Yang" userId="689ea0e484c3afbf" providerId="LiveId" clId="{3EB6850E-56C0-40CD-8D44-0692BD2EDEAA}" dt="2018-08-06T14:55:45.968" v="1435" actId="1076"/>
          <ac:spMkLst>
            <pc:docMk/>
            <pc:sldMk cId="4117046605" sldId="301"/>
            <ac:spMk id="102" creationId="{9FDEDF8B-E328-4EDF-B897-B08D69C7740C}"/>
          </ac:spMkLst>
        </pc:spChg>
        <pc:spChg chg="add mod">
          <ac:chgData name="Kevin Yang" userId="689ea0e484c3afbf" providerId="LiveId" clId="{3EB6850E-56C0-40CD-8D44-0692BD2EDEAA}" dt="2018-08-06T14:55:45.968" v="1435" actId="1076"/>
          <ac:spMkLst>
            <pc:docMk/>
            <pc:sldMk cId="4117046605" sldId="301"/>
            <ac:spMk id="103" creationId="{B8C07FBE-2F5A-44BF-9B1B-FC62412FECE8}"/>
          </ac:spMkLst>
        </pc:spChg>
        <pc:spChg chg="add mod">
          <ac:chgData name="Kevin Yang" userId="689ea0e484c3afbf" providerId="LiveId" clId="{3EB6850E-56C0-40CD-8D44-0692BD2EDEAA}" dt="2018-08-06T14:55:45.968" v="1435" actId="1076"/>
          <ac:spMkLst>
            <pc:docMk/>
            <pc:sldMk cId="4117046605" sldId="301"/>
            <ac:spMk id="104" creationId="{6305A166-3E76-484E-84E8-2EBCD189B7E8}"/>
          </ac:spMkLst>
        </pc:spChg>
        <pc:spChg chg="add mod">
          <ac:chgData name="Kevin Yang" userId="689ea0e484c3afbf" providerId="LiveId" clId="{3EB6850E-56C0-40CD-8D44-0692BD2EDEAA}" dt="2018-08-06T14:55:45.968" v="1435" actId="1076"/>
          <ac:spMkLst>
            <pc:docMk/>
            <pc:sldMk cId="4117046605" sldId="301"/>
            <ac:spMk id="105" creationId="{0DA52CB5-A974-4248-B5B4-52BF00D61E14}"/>
          </ac:spMkLst>
        </pc:spChg>
        <pc:spChg chg="add mod">
          <ac:chgData name="Kevin Yang" userId="689ea0e484c3afbf" providerId="LiveId" clId="{3EB6850E-56C0-40CD-8D44-0692BD2EDEAA}" dt="2018-08-06T14:55:45.968" v="1435" actId="1076"/>
          <ac:spMkLst>
            <pc:docMk/>
            <pc:sldMk cId="4117046605" sldId="301"/>
            <ac:spMk id="106" creationId="{AA56BB37-D673-49F9-8E55-A8E6904F7443}"/>
          </ac:spMkLst>
        </pc:spChg>
        <pc:spChg chg="add mod">
          <ac:chgData name="Kevin Yang" userId="689ea0e484c3afbf" providerId="LiveId" clId="{3EB6850E-56C0-40CD-8D44-0692BD2EDEAA}" dt="2018-08-06T14:55:45.968" v="1435" actId="1076"/>
          <ac:spMkLst>
            <pc:docMk/>
            <pc:sldMk cId="4117046605" sldId="301"/>
            <ac:spMk id="107" creationId="{62D0AEBE-1068-4C63-87ED-19FA45D0930B}"/>
          </ac:spMkLst>
        </pc:spChg>
        <pc:spChg chg="add mod">
          <ac:chgData name="Kevin Yang" userId="689ea0e484c3afbf" providerId="LiveId" clId="{3EB6850E-56C0-40CD-8D44-0692BD2EDEAA}" dt="2018-08-06T14:55:45.968" v="1435" actId="1076"/>
          <ac:spMkLst>
            <pc:docMk/>
            <pc:sldMk cId="4117046605" sldId="301"/>
            <ac:spMk id="108" creationId="{FC73C57D-5361-4DD5-8634-AD271B5CFD30}"/>
          </ac:spMkLst>
        </pc:spChg>
        <pc:spChg chg="add mod">
          <ac:chgData name="Kevin Yang" userId="689ea0e484c3afbf" providerId="LiveId" clId="{3EB6850E-56C0-40CD-8D44-0692BD2EDEAA}" dt="2018-08-06T14:55:45.968" v="1435" actId="1076"/>
          <ac:spMkLst>
            <pc:docMk/>
            <pc:sldMk cId="4117046605" sldId="301"/>
            <ac:spMk id="109" creationId="{BF719265-0D19-4058-8840-3ACA7E80930C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10" creationId="{C0B66431-3F5A-4308-A99C-E7A3B3F46B83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11" creationId="{BF69E33D-0AC9-4197-BB8C-F0D4F5988AE6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12" creationId="{DBC3B613-9468-416E-BD0E-1C45DBECFEFA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13" creationId="{20DF0CA7-56E1-4B07-A23C-61AFA8905749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14" creationId="{FDE71D62-1A1B-46EF-AF67-68AE0F638D1F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15" creationId="{C4FE8E1B-3DE7-4411-B32C-26721A02340C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16" creationId="{A35263BA-DA9F-46C3-863B-1E6371362329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17" creationId="{970BF75C-883E-4653-BEAB-53C152DD1B87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18" creationId="{C70CA630-4176-4CB0-B75F-4A4D44ADA9D4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19" creationId="{2D168DA8-EB11-4DF3-A595-26CC009CBB26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20" creationId="{2618B3AB-4D9C-418D-90B3-7A077343CC95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21" creationId="{7DEC22A9-15A0-4766-9BD8-4FB197348909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22" creationId="{CE890398-0482-46B5-BBF8-4318434808BF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23" creationId="{39B48B4C-EF07-469A-B040-FD45A6DEE8C4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24" creationId="{5AFB30F2-0A24-481A-BFB5-C02E5E547156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25" creationId="{466B0D9E-6E8E-41F4-8E82-545C133A5E02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26" creationId="{DBEA8946-D0C4-4873-ACFD-FD62B261EF0A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27" creationId="{0CB6BAB9-9005-4ED5-8D83-0A869DBE0FFD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28" creationId="{51C46141-32AB-4171-83DD-BA13D0A03450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29" creationId="{986D2046-E043-47B6-9ED4-E43AC2F1B956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30" creationId="{294D4BF9-D183-40B0-9969-EA2DA4815107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31" creationId="{0EEE6D9B-944F-4A9E-A031-7FC27DB791A9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32" creationId="{32508A85-37C0-4817-8A6A-3BC662C76C1B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33" creationId="{ED0CB930-F43A-4D9B-97C6-6274F48A58AA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34" creationId="{7A3DEFCF-5602-4D2C-BD63-21FD8FAE734C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35" creationId="{EB5D74CE-C3B6-4C16-955A-0741EB9A6405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36" creationId="{873818A5-40BB-4FB4-9A05-539E7A5B3BAB}"/>
          </ac:spMkLst>
        </pc:spChg>
        <pc:spChg chg="add mod">
          <ac:chgData name="Kevin Yang" userId="689ea0e484c3afbf" providerId="LiveId" clId="{3EB6850E-56C0-40CD-8D44-0692BD2EDEAA}" dt="2018-08-06T14:55:58.433" v="1437" actId="1076"/>
          <ac:spMkLst>
            <pc:docMk/>
            <pc:sldMk cId="4117046605" sldId="301"/>
            <ac:spMk id="137" creationId="{45771E35-EBAF-4E4D-A51B-C97A71AF29C5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38" creationId="{4BB6B226-B74B-43FF-81B0-03CDBD3FE4C8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39" creationId="{09762CFB-7F93-4CF9-AD41-072EAB26A821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40" creationId="{AEF2A89B-5914-4289-AAE3-DE481DB22643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41" creationId="{326F4EA5-03B4-43F0-81CA-F93CDEA233E2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42" creationId="{101F63AD-FFE5-4A96-830D-202823849FB9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43" creationId="{DEF7E8F2-8D00-4FB0-88A6-4A1B8AD4693D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44" creationId="{857E6011-1D25-4E46-9B20-244F54B792E0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45" creationId="{2C09544A-7D31-4835-8C34-888ECB73C821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46" creationId="{1EDBB269-1BD9-4492-BFB9-9B64074A6823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47" creationId="{DB097589-CBA7-4F30-B313-492F02324F3D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48" creationId="{E23CB2FF-6B38-4F22-B767-D94596113961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49" creationId="{977E78EF-7EA3-4AC2-8A6B-989F19F34DBC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50" creationId="{FC43143C-C0A6-4E9F-AA27-009B2DE3CD72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51" creationId="{565BF2D1-FBAF-4F14-A102-33316F04869A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52" creationId="{524C9F9D-706C-4297-9169-F858EA45D260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53" creationId="{329BF951-58F4-46CA-9662-A1E984CD5292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54" creationId="{006F53CD-F0F0-4331-84CD-700D6388B0F7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55" creationId="{07F6B5E2-7DA4-4054-9C60-219B7EB7A083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56" creationId="{9C0838C9-D895-4FD0-BE03-89E3C3CCFEB0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57" creationId="{B2CC745E-2F61-40C2-89AF-68799E782FA9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58" creationId="{7DD11ED9-31DE-4199-8725-FFE9A51D90DB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59" creationId="{CB08EEB1-B8CD-462A-BE24-CEE9FFA9B2C0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60" creationId="{74CDDBFD-1D78-4D9C-904C-08790168D592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61" creationId="{FE10376D-C332-4264-B03B-D4EE37AA5834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62" creationId="{DD9974DF-450F-48D7-B2AA-D277F56C73E1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63" creationId="{7D600C9B-93A2-4EF4-8235-16FD0D88A927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64" creationId="{FA707570-D72C-4077-AEAE-0C442882B627}"/>
          </ac:spMkLst>
        </pc:spChg>
        <pc:spChg chg="add mod">
          <ac:chgData name="Kevin Yang" userId="689ea0e484c3afbf" providerId="LiveId" clId="{3EB6850E-56C0-40CD-8D44-0692BD2EDEAA}" dt="2018-08-06T14:56:06.554" v="1439" actId="1076"/>
          <ac:spMkLst>
            <pc:docMk/>
            <pc:sldMk cId="4117046605" sldId="301"/>
            <ac:spMk id="165" creationId="{23AED084-7172-4995-BD84-A748C1B42966}"/>
          </ac:spMkLst>
        </pc:spChg>
        <pc:spChg chg="add mod">
          <ac:chgData name="Kevin Yang" userId="689ea0e484c3afbf" providerId="LiveId" clId="{3EB6850E-56C0-40CD-8D44-0692BD2EDEAA}" dt="2018-08-06T14:56:25.914" v="1441" actId="1076"/>
          <ac:spMkLst>
            <pc:docMk/>
            <pc:sldMk cId="4117046605" sldId="301"/>
            <ac:spMk id="166" creationId="{F90A3489-01E0-42F5-88A4-AE3325850F7A}"/>
          </ac:spMkLst>
        </pc:spChg>
        <pc:spChg chg="add mod">
          <ac:chgData name="Kevin Yang" userId="689ea0e484c3afbf" providerId="LiveId" clId="{3EB6850E-56C0-40CD-8D44-0692BD2EDEAA}" dt="2018-08-06T14:56:25.914" v="1441" actId="1076"/>
          <ac:spMkLst>
            <pc:docMk/>
            <pc:sldMk cId="4117046605" sldId="301"/>
            <ac:spMk id="167" creationId="{A8FCED4A-AE11-4F7D-A5F7-C627672BBA8F}"/>
          </ac:spMkLst>
        </pc:spChg>
        <pc:spChg chg="add mod">
          <ac:chgData name="Kevin Yang" userId="689ea0e484c3afbf" providerId="LiveId" clId="{3EB6850E-56C0-40CD-8D44-0692BD2EDEAA}" dt="2018-08-06T14:56:25.914" v="1441" actId="1076"/>
          <ac:spMkLst>
            <pc:docMk/>
            <pc:sldMk cId="4117046605" sldId="301"/>
            <ac:spMk id="168" creationId="{3F425A5E-4E1B-48D1-A73E-E76E0BAB4F11}"/>
          </ac:spMkLst>
        </pc:spChg>
        <pc:spChg chg="add mod">
          <ac:chgData name="Kevin Yang" userId="689ea0e484c3afbf" providerId="LiveId" clId="{3EB6850E-56C0-40CD-8D44-0692BD2EDEAA}" dt="2018-08-06T14:56:25.914" v="1441" actId="1076"/>
          <ac:spMkLst>
            <pc:docMk/>
            <pc:sldMk cId="4117046605" sldId="301"/>
            <ac:spMk id="169" creationId="{B767099B-CC75-485F-A0B1-A89538E890EA}"/>
          </ac:spMkLst>
        </pc:spChg>
        <pc:spChg chg="add mod">
          <ac:chgData name="Kevin Yang" userId="689ea0e484c3afbf" providerId="LiveId" clId="{3EB6850E-56C0-40CD-8D44-0692BD2EDEAA}" dt="2018-08-06T14:56:25.914" v="1441" actId="1076"/>
          <ac:spMkLst>
            <pc:docMk/>
            <pc:sldMk cId="4117046605" sldId="301"/>
            <ac:spMk id="170" creationId="{70078474-1E77-4B73-949A-4EFBDF086E65}"/>
          </ac:spMkLst>
        </pc:spChg>
        <pc:spChg chg="add mod">
          <ac:chgData name="Kevin Yang" userId="689ea0e484c3afbf" providerId="LiveId" clId="{3EB6850E-56C0-40CD-8D44-0692BD2EDEAA}" dt="2018-08-06T14:56:25.914" v="1441" actId="1076"/>
          <ac:spMkLst>
            <pc:docMk/>
            <pc:sldMk cId="4117046605" sldId="301"/>
            <ac:spMk id="171" creationId="{97434542-5024-4A83-97EF-02BC9754789D}"/>
          </ac:spMkLst>
        </pc:spChg>
        <pc:spChg chg="add mod">
          <ac:chgData name="Kevin Yang" userId="689ea0e484c3afbf" providerId="LiveId" clId="{3EB6850E-56C0-40CD-8D44-0692BD2EDEAA}" dt="2018-08-06T14:56:25.914" v="1441" actId="1076"/>
          <ac:spMkLst>
            <pc:docMk/>
            <pc:sldMk cId="4117046605" sldId="301"/>
            <ac:spMk id="172" creationId="{BDE8903F-2024-4EDB-A9C2-3A033632B86E}"/>
          </ac:spMkLst>
        </pc:spChg>
        <pc:spChg chg="add mod">
          <ac:chgData name="Kevin Yang" userId="689ea0e484c3afbf" providerId="LiveId" clId="{3EB6850E-56C0-40CD-8D44-0692BD2EDEAA}" dt="2018-08-06T14:56:25.914" v="1441" actId="1076"/>
          <ac:spMkLst>
            <pc:docMk/>
            <pc:sldMk cId="4117046605" sldId="301"/>
            <ac:spMk id="173" creationId="{DF82BA1E-884F-46D3-9060-A7C53AA1832E}"/>
          </ac:spMkLst>
        </pc:spChg>
        <pc:spChg chg="add mod">
          <ac:chgData name="Kevin Yang" userId="689ea0e484c3afbf" providerId="LiveId" clId="{3EB6850E-56C0-40CD-8D44-0692BD2EDEAA}" dt="2018-08-06T14:56:25.914" v="1441" actId="1076"/>
          <ac:spMkLst>
            <pc:docMk/>
            <pc:sldMk cId="4117046605" sldId="301"/>
            <ac:spMk id="174" creationId="{5E1EB17E-E68C-47DA-8131-4091D52D50D0}"/>
          </ac:spMkLst>
        </pc:spChg>
        <pc:spChg chg="add mod">
          <ac:chgData name="Kevin Yang" userId="689ea0e484c3afbf" providerId="LiveId" clId="{3EB6850E-56C0-40CD-8D44-0692BD2EDEAA}" dt="2018-08-06T14:56:25.914" v="1441" actId="1076"/>
          <ac:spMkLst>
            <pc:docMk/>
            <pc:sldMk cId="4117046605" sldId="301"/>
            <ac:spMk id="175" creationId="{56676CA0-C67E-44D2-A9E3-543076187334}"/>
          </ac:spMkLst>
        </pc:spChg>
        <pc:spChg chg="add mod">
          <ac:chgData name="Kevin Yang" userId="689ea0e484c3afbf" providerId="LiveId" clId="{3EB6850E-56C0-40CD-8D44-0692BD2EDEAA}" dt="2018-08-06T14:56:25.914" v="1441" actId="1076"/>
          <ac:spMkLst>
            <pc:docMk/>
            <pc:sldMk cId="4117046605" sldId="301"/>
            <ac:spMk id="176" creationId="{CD5027D4-4368-445C-8035-F63E85F85C73}"/>
          </ac:spMkLst>
        </pc:spChg>
        <pc:spChg chg="add mod">
          <ac:chgData name="Kevin Yang" userId="689ea0e484c3afbf" providerId="LiveId" clId="{3EB6850E-56C0-40CD-8D44-0692BD2EDEAA}" dt="2018-08-06T14:56:25.914" v="1441" actId="1076"/>
          <ac:spMkLst>
            <pc:docMk/>
            <pc:sldMk cId="4117046605" sldId="301"/>
            <ac:spMk id="177" creationId="{9254E62B-CB26-412C-9C21-75597273D55D}"/>
          </ac:spMkLst>
        </pc:spChg>
        <pc:spChg chg="add mod">
          <ac:chgData name="Kevin Yang" userId="689ea0e484c3afbf" providerId="LiveId" clId="{3EB6850E-56C0-40CD-8D44-0692BD2EDEAA}" dt="2018-08-06T14:56:25.914" v="1441" actId="1076"/>
          <ac:spMkLst>
            <pc:docMk/>
            <pc:sldMk cId="4117046605" sldId="301"/>
            <ac:spMk id="178" creationId="{7F43CE00-690F-406D-9F8A-0AA13FCDEB46}"/>
          </ac:spMkLst>
        </pc:spChg>
        <pc:spChg chg="add mod">
          <ac:chgData name="Kevin Yang" userId="689ea0e484c3afbf" providerId="LiveId" clId="{3EB6850E-56C0-40CD-8D44-0692BD2EDEAA}" dt="2018-08-06T14:56:25.914" v="1441" actId="1076"/>
          <ac:spMkLst>
            <pc:docMk/>
            <pc:sldMk cId="4117046605" sldId="301"/>
            <ac:spMk id="179" creationId="{02852B18-AE87-4844-8206-D2AB0EC3982D}"/>
          </ac:spMkLst>
        </pc:spChg>
        <pc:grpChg chg="add mod">
          <ac:chgData name="Kevin Yang" userId="689ea0e484c3afbf" providerId="LiveId" clId="{3EB6850E-56C0-40CD-8D44-0692BD2EDEAA}" dt="2018-08-06T14:44:04.066" v="1353" actId="164"/>
          <ac:grpSpMkLst>
            <pc:docMk/>
            <pc:sldMk cId="4117046605" sldId="301"/>
            <ac:grpSpMk id="15" creationId="{1DDD5EAD-EFFC-4FB2-9F24-785288B3F53C}"/>
          </ac:grpSpMkLst>
        </pc:grpChg>
        <pc:graphicFrameChg chg="add del mod">
          <ac:chgData name="Kevin Yang" userId="689ea0e484c3afbf" providerId="LiveId" clId="{3EB6850E-56C0-40CD-8D44-0692BD2EDEAA}" dt="2018-08-06T14:25:17.276" v="1333" actId="478"/>
          <ac:graphicFrameMkLst>
            <pc:docMk/>
            <pc:sldMk cId="4117046605" sldId="301"/>
            <ac:graphicFrameMk id="6" creationId="{CB29E8FF-5076-41F3-9981-D975A64FCB23}"/>
          </ac:graphicFrameMkLst>
        </pc:graphicFrameChg>
        <pc:cxnChg chg="add del mod">
          <ac:chgData name="Kevin Yang" userId="689ea0e484c3afbf" providerId="LiveId" clId="{3EB6850E-56C0-40CD-8D44-0692BD2EDEAA}" dt="2018-08-06T14:37:46.163" v="1342" actId="478"/>
          <ac:cxnSpMkLst>
            <pc:docMk/>
            <pc:sldMk cId="4117046605" sldId="301"/>
            <ac:cxnSpMk id="12" creationId="{275B8468-C7EC-4BF1-8ED6-483751922D41}"/>
          </ac:cxnSpMkLst>
        </pc:cxnChg>
      </pc:sldChg>
      <pc:sldChg chg="addSp delSp modSp add">
        <pc:chgData name="Kevin Yang" userId="689ea0e484c3afbf" providerId="LiveId" clId="{3EB6850E-56C0-40CD-8D44-0692BD2EDEAA}" dt="2018-08-06T14:57:42.602" v="1483" actId="478"/>
        <pc:sldMkLst>
          <pc:docMk/>
          <pc:sldMk cId="278416733" sldId="302"/>
        </pc:sldMkLst>
        <pc:spChg chg="mod">
          <ac:chgData name="Kevin Yang" userId="689ea0e484c3afbf" providerId="LiveId" clId="{3EB6850E-56C0-40CD-8D44-0692BD2EDEAA}" dt="2018-08-06T14:24:17.707" v="1312" actId="20577"/>
          <ac:spMkLst>
            <pc:docMk/>
            <pc:sldMk cId="278416733" sldId="302"/>
            <ac:spMk id="2" creationId="{9CDB6A4B-F3AE-421D-B25F-DB54DF64F201}"/>
          </ac:spMkLst>
        </pc:spChg>
        <pc:spChg chg="del mod">
          <ac:chgData name="Kevin Yang" userId="689ea0e484c3afbf" providerId="LiveId" clId="{3EB6850E-56C0-40CD-8D44-0692BD2EDEAA}" dt="2018-08-06T14:41:05.803" v="1351" actId="478"/>
          <ac:spMkLst>
            <pc:docMk/>
            <pc:sldMk cId="278416733" sldId="302"/>
            <ac:spMk id="3" creationId="{2AF2C144-90C0-45B2-8242-803B02F51B47}"/>
          </ac:spMkLst>
        </pc:spChg>
        <pc:spChg chg="add del">
          <ac:chgData name="Kevin Yang" userId="689ea0e484c3afbf" providerId="LiveId" clId="{3EB6850E-56C0-40CD-8D44-0692BD2EDEAA}" dt="2018-08-06T14:57:19.392" v="1453" actId="478"/>
          <ac:spMkLst>
            <pc:docMk/>
            <pc:sldMk cId="278416733" sldId="302"/>
            <ac:spMk id="10" creationId="{F96EEBC3-7E32-4C20-AF39-673EC95114BC}"/>
          </ac:spMkLst>
        </pc:spChg>
        <pc:spChg chg="add del">
          <ac:chgData name="Kevin Yang" userId="689ea0e484c3afbf" providerId="LiveId" clId="{3EB6850E-56C0-40CD-8D44-0692BD2EDEAA}" dt="2018-08-06T14:57:19.973" v="1454" actId="478"/>
          <ac:spMkLst>
            <pc:docMk/>
            <pc:sldMk cId="278416733" sldId="302"/>
            <ac:spMk id="11" creationId="{975E614E-5787-4E2D-A4AB-A2863757E775}"/>
          </ac:spMkLst>
        </pc:spChg>
        <pc:spChg chg="add del">
          <ac:chgData name="Kevin Yang" userId="689ea0e484c3afbf" providerId="LiveId" clId="{3EB6850E-56C0-40CD-8D44-0692BD2EDEAA}" dt="2018-08-06T14:57:21.274" v="1455" actId="478"/>
          <ac:spMkLst>
            <pc:docMk/>
            <pc:sldMk cId="278416733" sldId="302"/>
            <ac:spMk id="12" creationId="{EB107451-B7F2-4FBB-BD9C-C47FBFDE2330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13" creationId="{312261E1-2398-45A5-B6E3-3ADE0A8B9CB0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14" creationId="{B6E4D48C-5C51-41EB-9E13-5B532EC541FD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15" creationId="{F18F9E08-047D-4AD0-AFD7-2FB61978D6E6}"/>
          </ac:spMkLst>
        </pc:spChg>
        <pc:spChg chg="add del">
          <ac:chgData name="Kevin Yang" userId="689ea0e484c3afbf" providerId="LiveId" clId="{3EB6850E-56C0-40CD-8D44-0692BD2EDEAA}" dt="2018-08-06T14:57:22.044" v="1456" actId="478"/>
          <ac:spMkLst>
            <pc:docMk/>
            <pc:sldMk cId="278416733" sldId="302"/>
            <ac:spMk id="16" creationId="{60E6CE4C-C8EA-4E90-B7E4-BBAAF6D524CD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17" creationId="{56B972C5-0144-48CE-B566-62A7BDAC66A9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18" creationId="{C3A45DC2-D32C-4CAA-AA49-699CDE294620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19" creationId="{B66B8B17-41C2-43C0-8016-48359C915B86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20" creationId="{3217AAB2-82EB-4908-B365-D0463BD22636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21" creationId="{E0A13262-0906-44A4-A846-91DDFA2F8A8F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22" creationId="{BA753E5D-30DE-4B27-90CD-22D25D8B6F8C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23" creationId="{93A605A9-1B23-4E20-928B-9A5F39391E56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24" creationId="{8700885A-FFF1-4878-8499-8B009F9B8182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25" creationId="{362C5809-D62C-4015-9678-CE6AA5D15D3D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26" creationId="{3803B828-61F4-46E1-8230-415191946E7A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27" creationId="{AAE1E3FB-463C-47F8-8BAD-1892CA26DBF5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28" creationId="{A312F00B-D6AF-4FE2-9168-C28B2C4F247B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29" creationId="{B824C3FF-E7B3-4DBB-AA10-95369FE09C83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30" creationId="{13A11AF4-1BEE-43BC-A672-B06C7CDB767C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31" creationId="{52CC897A-A0B7-443C-B158-9913966362D8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32" creationId="{E3DFF2A2-61E4-4893-9ABA-3D7826E4E24F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33" creationId="{048A9A44-F068-492A-BD30-D56DE8DDE800}"/>
          </ac:spMkLst>
        </pc:spChg>
        <pc:spChg chg="add del">
          <ac:chgData name="Kevin Yang" userId="689ea0e484c3afbf" providerId="LiveId" clId="{3EB6850E-56C0-40CD-8D44-0692BD2EDEAA}" dt="2018-08-06T14:57:25.242" v="1459" actId="478"/>
          <ac:spMkLst>
            <pc:docMk/>
            <pc:sldMk cId="278416733" sldId="302"/>
            <ac:spMk id="34" creationId="{CBEC73E7-0A99-40D8-97FF-30EE711E1457}"/>
          </ac:spMkLst>
        </pc:spChg>
        <pc:spChg chg="add del">
          <ac:chgData name="Kevin Yang" userId="689ea0e484c3afbf" providerId="LiveId" clId="{3EB6850E-56C0-40CD-8D44-0692BD2EDEAA}" dt="2018-08-06T14:57:25.627" v="1460" actId="478"/>
          <ac:spMkLst>
            <pc:docMk/>
            <pc:sldMk cId="278416733" sldId="302"/>
            <ac:spMk id="35" creationId="{0FC2B63D-AFEA-48AB-A27D-C50043648C5E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36" creationId="{975E39B2-953E-4147-B26A-3927B83546B1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37" creationId="{7D9C2508-6126-4C29-9F0F-FBFE0314F46F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38" creationId="{E2319D7A-E49E-4E11-8640-45E3A3C42494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39" creationId="{9371C632-D949-4B9D-80FE-BBF32A4EC10E}"/>
          </ac:spMkLst>
        </pc:spChg>
        <pc:spChg chg="add del">
          <ac:chgData name="Kevin Yang" userId="689ea0e484c3afbf" providerId="LiveId" clId="{3EB6850E-56C0-40CD-8D44-0692BD2EDEAA}" dt="2018-08-06T14:57:26.188" v="1461" actId="478"/>
          <ac:spMkLst>
            <pc:docMk/>
            <pc:sldMk cId="278416733" sldId="302"/>
            <ac:spMk id="40" creationId="{BC0AD694-2392-416B-AD8E-3BC694D36997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41" creationId="{EC792F77-43BD-413D-B25A-3B3C7BD3AE5D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42" creationId="{33DBF412-AEB8-4AB2-BF40-62470E948709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43" creationId="{CCF26EDD-B8FD-44F5-BC9D-F0E5E9309D1A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44" creationId="{5FD9FF4F-E0CC-4BB4-8580-E36CBD57F8BF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45" creationId="{DB4D4752-932F-4327-ABCF-C3C487FF0946}"/>
          </ac:spMkLst>
        </pc:spChg>
        <pc:spChg chg="add del">
          <ac:chgData name="Kevin Yang" userId="689ea0e484c3afbf" providerId="LiveId" clId="{3EB6850E-56C0-40CD-8D44-0692BD2EDEAA}" dt="2018-08-06T14:57:27.517" v="1464" actId="478"/>
          <ac:spMkLst>
            <pc:docMk/>
            <pc:sldMk cId="278416733" sldId="302"/>
            <ac:spMk id="46" creationId="{7F5217A1-6806-440A-AF58-3D32A4D5F32B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47" creationId="{55E12C3F-A4E0-4E82-871E-28A3CF51DBA6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48" creationId="{3BB5E424-DFEA-418E-9C3D-BF1C4BAAEE72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49" creationId="{30403C97-646E-483E-86A0-65E5F770E9D2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50" creationId="{F2B7A144-58B2-4A0F-809F-1EC4DDBCD4DF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51" creationId="{C081AE79-C906-4C53-B281-75961E95FDD6}"/>
          </ac:spMkLst>
        </pc:spChg>
        <pc:spChg chg="add del">
          <ac:chgData name="Kevin Yang" userId="689ea0e484c3afbf" providerId="LiveId" clId="{3EB6850E-56C0-40CD-8D44-0692BD2EDEAA}" dt="2018-08-06T14:57:29.096" v="1467" actId="478"/>
          <ac:spMkLst>
            <pc:docMk/>
            <pc:sldMk cId="278416733" sldId="302"/>
            <ac:spMk id="52" creationId="{91525468-2924-41F6-ADE9-0EB368FD5F7A}"/>
          </ac:spMkLst>
        </pc:spChg>
        <pc:spChg chg="add del">
          <ac:chgData name="Kevin Yang" userId="689ea0e484c3afbf" providerId="LiveId" clId="{3EB6850E-56C0-40CD-8D44-0692BD2EDEAA}" dt="2018-08-06T14:57:28.160" v="1465" actId="478"/>
          <ac:spMkLst>
            <pc:docMk/>
            <pc:sldMk cId="278416733" sldId="302"/>
            <ac:spMk id="53" creationId="{A3FC9D97-7D3B-4AF3-8691-501471153BB8}"/>
          </ac:spMkLst>
        </pc:spChg>
        <pc:spChg chg="add del">
          <ac:chgData name="Kevin Yang" userId="689ea0e484c3afbf" providerId="LiveId" clId="{3EB6850E-56C0-40CD-8D44-0692BD2EDEAA}" dt="2018-08-06T14:57:28.608" v="1466" actId="478"/>
          <ac:spMkLst>
            <pc:docMk/>
            <pc:sldMk cId="278416733" sldId="302"/>
            <ac:spMk id="54" creationId="{44C52BF8-68F5-45F3-98D4-ED34F050564B}"/>
          </ac:spMkLst>
        </pc:spChg>
        <pc:spChg chg="add del">
          <ac:chgData name="Kevin Yang" userId="689ea0e484c3afbf" providerId="LiveId" clId="{3EB6850E-56C0-40CD-8D44-0692BD2EDEAA}" dt="2018-08-06T14:57:34.592" v="1471" actId="478"/>
          <ac:spMkLst>
            <pc:docMk/>
            <pc:sldMk cId="278416733" sldId="302"/>
            <ac:spMk id="55" creationId="{6CDA83B2-E29F-4BEB-99F3-E0D55DA93598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56" creationId="{F40322E1-A492-4F7A-B2EC-BF914DCA69C7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57" creationId="{3DDDB67E-2B4C-4E30-A47B-744EC3770DA2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58" creationId="{39151B3A-0042-44ED-A9D7-588E211823A2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59" creationId="{C29AE35B-E884-4B73-9078-263295FA9495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60" creationId="{5D2A448D-806A-43FA-8E61-A78362AC2E84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61" creationId="{82898330-240A-44CD-AF01-FC7C58BD9887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62" creationId="{F5FF1BC3-CD18-43D7-81BE-50BB90662194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63" creationId="{861F1248-2CC0-4694-B676-4E3077ACAAD6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64" creationId="{DE7EF0DA-A9AE-4890-B393-F051C85328F6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65" creationId="{C69BAF7D-F336-4021-B495-20626C35E27C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66" creationId="{E4FA797B-B4DD-475A-B0C7-6A3DE4FF03D5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67" creationId="{AA86654A-BF9D-472C-B66A-2AF4C94B47F6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68" creationId="{CA394846-3A53-4E3F-8FC1-927E4C1B12CC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69" creationId="{EB55BDD5-7EAD-48F4-B802-A48C36876512}"/>
          </ac:spMkLst>
        </pc:spChg>
        <pc:spChg chg="add del">
          <ac:chgData name="Kevin Yang" userId="689ea0e484c3afbf" providerId="LiveId" clId="{3EB6850E-56C0-40CD-8D44-0692BD2EDEAA}" dt="2018-08-06T14:57:36.048" v="1473" actId="478"/>
          <ac:spMkLst>
            <pc:docMk/>
            <pc:sldMk cId="278416733" sldId="302"/>
            <ac:spMk id="70" creationId="{77E42BA5-F1CC-4336-8056-8A8F7378AB19}"/>
          </ac:spMkLst>
        </pc:spChg>
        <pc:spChg chg="add del">
          <ac:chgData name="Kevin Yang" userId="689ea0e484c3afbf" providerId="LiveId" clId="{3EB6850E-56C0-40CD-8D44-0692BD2EDEAA}" dt="2018-08-06T14:57:36.433" v="1474" actId="478"/>
          <ac:spMkLst>
            <pc:docMk/>
            <pc:sldMk cId="278416733" sldId="302"/>
            <ac:spMk id="71" creationId="{1C671967-56FE-42E7-AEB2-CA0D8128C1A9}"/>
          </ac:spMkLst>
        </pc:spChg>
        <pc:spChg chg="add del">
          <ac:chgData name="Kevin Yang" userId="689ea0e484c3afbf" providerId="LiveId" clId="{3EB6850E-56C0-40CD-8D44-0692BD2EDEAA}" dt="2018-08-06T14:57:37.210" v="1475" actId="478"/>
          <ac:spMkLst>
            <pc:docMk/>
            <pc:sldMk cId="278416733" sldId="302"/>
            <ac:spMk id="72" creationId="{2CDCA74C-70C0-44F0-8EFE-96F744C7929D}"/>
          </ac:spMkLst>
        </pc:spChg>
        <pc:spChg chg="add del">
          <ac:chgData name="Kevin Yang" userId="689ea0e484c3afbf" providerId="LiveId" clId="{3EB6850E-56C0-40CD-8D44-0692BD2EDEAA}" dt="2018-08-06T14:57:38.996" v="1476" actId="478"/>
          <ac:spMkLst>
            <pc:docMk/>
            <pc:sldMk cId="278416733" sldId="302"/>
            <ac:spMk id="73" creationId="{85473AFA-576F-42F2-A63C-3EFCAC8A2AE3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74" creationId="{9B8D487D-5221-4512-8A15-E7BF368F8406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75" creationId="{8BF4DE0B-AC51-4FC3-9079-14F885EED827}"/>
          </ac:spMkLst>
        </pc:spChg>
        <pc:spChg chg="add del">
          <ac:chgData name="Kevin Yang" userId="689ea0e484c3afbf" providerId="LiveId" clId="{3EB6850E-56C0-40CD-8D44-0692BD2EDEAA}" dt="2018-08-06T14:57:40.689" v="1478" actId="478"/>
          <ac:spMkLst>
            <pc:docMk/>
            <pc:sldMk cId="278416733" sldId="302"/>
            <ac:spMk id="76" creationId="{5F614CE1-EE15-427A-94E2-990BAE329AAE}"/>
          </ac:spMkLst>
        </pc:spChg>
        <pc:spChg chg="add del">
          <ac:chgData name="Kevin Yang" userId="689ea0e484c3afbf" providerId="LiveId" clId="{3EB6850E-56C0-40CD-8D44-0692BD2EDEAA}" dt="2018-08-06T14:57:40.385" v="1477" actId="478"/>
          <ac:spMkLst>
            <pc:docMk/>
            <pc:sldMk cId="278416733" sldId="302"/>
            <ac:spMk id="77" creationId="{974E2F72-5131-4097-8B56-3C2C0BC38AF6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78" creationId="{3DBDBE8A-7BD2-45A9-855E-C78B4F12F878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79" creationId="{B42E1C16-695A-4EA4-81F4-B957A8D03E3B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80" creationId="{50DE9007-74FF-42BD-B651-8F847DB0A461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81" creationId="{A42DCBB1-1ABA-49BC-9CDB-6DD1A8B40EF8}"/>
          </ac:spMkLst>
        </pc:spChg>
        <pc:spChg chg="add del">
          <ac:chgData name="Kevin Yang" userId="689ea0e484c3afbf" providerId="LiveId" clId="{3EB6850E-56C0-40CD-8D44-0692BD2EDEAA}" dt="2018-08-06T14:57:41.426" v="1480" actId="478"/>
          <ac:spMkLst>
            <pc:docMk/>
            <pc:sldMk cId="278416733" sldId="302"/>
            <ac:spMk id="82" creationId="{2CB355BD-BA19-48E5-93A5-427253A7C4B3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83" creationId="{23334FE3-74EF-4F70-B210-F6210D57F329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84" creationId="{04BD7BF1-CE8B-4DE6-BABA-4AA840E38EED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85" creationId="{F565BD39-FCD5-4FB5-88D8-492711DAFA9A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86" creationId="{C4316F02-DBD4-47C3-88F2-049961F1E9CE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87" creationId="{BEE88033-AE7F-47B6-9C1A-78046646ED29}"/>
          </ac:spMkLst>
        </pc:spChg>
        <pc:spChg chg="add del">
          <ac:chgData name="Kevin Yang" userId="689ea0e484c3afbf" providerId="LiveId" clId="{3EB6850E-56C0-40CD-8D44-0692BD2EDEAA}" dt="2018-08-06T14:57:42.602" v="1483" actId="478"/>
          <ac:spMkLst>
            <pc:docMk/>
            <pc:sldMk cId="278416733" sldId="302"/>
            <ac:spMk id="88" creationId="{B5D4507C-08E1-4473-9BC5-6751500C407D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89" creationId="{DD0796AC-070A-4E3A-A6D7-501EE8353B1F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90" creationId="{811305B7-EE5D-4E1C-B92B-BD8815FE1326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91" creationId="{EF7F9DBE-B85C-4FF1-AA26-AFD1F898BDB0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92" creationId="{DA721D83-2197-401D-A1EB-52C6D26BA53E}"/>
          </ac:spMkLst>
        </pc:spChg>
        <pc:spChg chg="add">
          <ac:chgData name="Kevin Yang" userId="689ea0e484c3afbf" providerId="LiveId" clId="{3EB6850E-56C0-40CD-8D44-0692BD2EDEAA}" dt="2018-08-06T14:56:38.847" v="1443" actId="478"/>
          <ac:spMkLst>
            <pc:docMk/>
            <pc:sldMk cId="278416733" sldId="302"/>
            <ac:spMk id="93" creationId="{C04887A1-BE4A-4783-93E6-FDEC9E70C296}"/>
          </ac:spMkLst>
        </pc:spChg>
        <pc:spChg chg="add del">
          <ac:chgData name="Kevin Yang" userId="689ea0e484c3afbf" providerId="LiveId" clId="{3EB6850E-56C0-40CD-8D44-0692BD2EDEAA}" dt="2018-08-06T14:57:18.873" v="1452" actId="478"/>
          <ac:spMkLst>
            <pc:docMk/>
            <pc:sldMk cId="278416733" sldId="302"/>
            <ac:spMk id="94" creationId="{017839B2-7F9C-40B6-99CE-6B5E2C9C188D}"/>
          </ac:spMkLst>
        </pc:spChg>
        <pc:spChg chg="add del">
          <ac:chgData name="Kevin Yang" userId="689ea0e484c3afbf" providerId="LiveId" clId="{3EB6850E-56C0-40CD-8D44-0692BD2EDEAA}" dt="2018-08-06T14:57:22.643" v="1457" actId="478"/>
          <ac:spMkLst>
            <pc:docMk/>
            <pc:sldMk cId="278416733" sldId="302"/>
            <ac:spMk id="95" creationId="{8D8C04B3-A6A2-47B8-BD83-8993F3F21E47}"/>
          </ac:spMkLst>
        </pc:spChg>
        <pc:spChg chg="add">
          <ac:chgData name="Kevin Yang" userId="689ea0e484c3afbf" providerId="LiveId" clId="{3EB6850E-56C0-40CD-8D44-0692BD2EDEAA}" dt="2018-08-06T14:57:07.956" v="1450" actId="478"/>
          <ac:spMkLst>
            <pc:docMk/>
            <pc:sldMk cId="278416733" sldId="302"/>
            <ac:spMk id="96" creationId="{EB56C20A-7422-40C7-89A0-76455B72EFC9}"/>
          </ac:spMkLst>
        </pc:spChg>
        <pc:spChg chg="add">
          <ac:chgData name="Kevin Yang" userId="689ea0e484c3afbf" providerId="LiveId" clId="{3EB6850E-56C0-40CD-8D44-0692BD2EDEAA}" dt="2018-08-06T14:57:07.956" v="1450" actId="478"/>
          <ac:spMkLst>
            <pc:docMk/>
            <pc:sldMk cId="278416733" sldId="302"/>
            <ac:spMk id="97" creationId="{0C961326-73BA-43CC-A449-78F23334BF1D}"/>
          </ac:spMkLst>
        </pc:spChg>
        <pc:spChg chg="add del">
          <ac:chgData name="Kevin Yang" userId="689ea0e484c3afbf" providerId="LiveId" clId="{3EB6850E-56C0-40CD-8D44-0692BD2EDEAA}" dt="2018-08-06T14:57:24.734" v="1458" actId="478"/>
          <ac:spMkLst>
            <pc:docMk/>
            <pc:sldMk cId="278416733" sldId="302"/>
            <ac:spMk id="98" creationId="{D4AC2005-4463-4448-A9AE-4BF06ECA3E90}"/>
          </ac:spMkLst>
        </pc:spChg>
        <pc:spChg chg="add del">
          <ac:chgData name="Kevin Yang" userId="689ea0e484c3afbf" providerId="LiveId" clId="{3EB6850E-56C0-40CD-8D44-0692BD2EDEAA}" dt="2018-08-06T14:57:26.505" v="1462" actId="478"/>
          <ac:spMkLst>
            <pc:docMk/>
            <pc:sldMk cId="278416733" sldId="302"/>
            <ac:spMk id="99" creationId="{2C6EE0FD-9660-43D0-A166-7B10F8B9A5BF}"/>
          </ac:spMkLst>
        </pc:spChg>
        <pc:spChg chg="add del">
          <ac:chgData name="Kevin Yang" userId="689ea0e484c3afbf" providerId="LiveId" clId="{3EB6850E-56C0-40CD-8D44-0692BD2EDEAA}" dt="2018-08-06T14:57:26.938" v="1463" actId="478"/>
          <ac:spMkLst>
            <pc:docMk/>
            <pc:sldMk cId="278416733" sldId="302"/>
            <ac:spMk id="100" creationId="{C66F7B57-B678-4183-A1B7-C74A24C2BD4D}"/>
          </ac:spMkLst>
        </pc:spChg>
        <pc:spChg chg="add del">
          <ac:chgData name="Kevin Yang" userId="689ea0e484c3afbf" providerId="LiveId" clId="{3EB6850E-56C0-40CD-8D44-0692BD2EDEAA}" dt="2018-08-06T14:57:29.434" v="1468" actId="478"/>
          <ac:spMkLst>
            <pc:docMk/>
            <pc:sldMk cId="278416733" sldId="302"/>
            <ac:spMk id="101" creationId="{F77DCC95-7956-406B-A264-56F40A0C48C8}"/>
          </ac:spMkLst>
        </pc:spChg>
        <pc:spChg chg="add del">
          <ac:chgData name="Kevin Yang" userId="689ea0e484c3afbf" providerId="LiveId" clId="{3EB6850E-56C0-40CD-8D44-0692BD2EDEAA}" dt="2018-08-06T14:57:33.182" v="1470" actId="478"/>
          <ac:spMkLst>
            <pc:docMk/>
            <pc:sldMk cId="278416733" sldId="302"/>
            <ac:spMk id="102" creationId="{9F227C07-9B94-4CC2-B2E2-613E475D95BA}"/>
          </ac:spMkLst>
        </pc:spChg>
        <pc:spChg chg="add">
          <ac:chgData name="Kevin Yang" userId="689ea0e484c3afbf" providerId="LiveId" clId="{3EB6850E-56C0-40CD-8D44-0692BD2EDEAA}" dt="2018-08-06T14:57:07.956" v="1450" actId="478"/>
          <ac:spMkLst>
            <pc:docMk/>
            <pc:sldMk cId="278416733" sldId="302"/>
            <ac:spMk id="103" creationId="{4A741F5F-E671-42CE-B265-506D320F15D9}"/>
          </ac:spMkLst>
        </pc:spChg>
        <pc:spChg chg="add del">
          <ac:chgData name="Kevin Yang" userId="689ea0e484c3afbf" providerId="LiveId" clId="{3EB6850E-56C0-40CD-8D44-0692BD2EDEAA}" dt="2018-08-06T14:57:35.727" v="1472" actId="478"/>
          <ac:spMkLst>
            <pc:docMk/>
            <pc:sldMk cId="278416733" sldId="302"/>
            <ac:spMk id="104" creationId="{721420FE-227D-41FE-BC4B-BA8CEA1FD872}"/>
          </ac:spMkLst>
        </pc:spChg>
        <pc:spChg chg="add del">
          <ac:chgData name="Kevin Yang" userId="689ea0e484c3afbf" providerId="LiveId" clId="{3EB6850E-56C0-40CD-8D44-0692BD2EDEAA}" dt="2018-08-06T14:57:41.056" v="1479" actId="478"/>
          <ac:spMkLst>
            <pc:docMk/>
            <pc:sldMk cId="278416733" sldId="302"/>
            <ac:spMk id="105" creationId="{D4A34D4E-CB51-4B5F-A861-C00AA9893034}"/>
          </ac:spMkLst>
        </pc:spChg>
        <pc:spChg chg="add del">
          <ac:chgData name="Kevin Yang" userId="689ea0e484c3afbf" providerId="LiveId" clId="{3EB6850E-56C0-40CD-8D44-0692BD2EDEAA}" dt="2018-08-06T14:57:41.714" v="1481" actId="478"/>
          <ac:spMkLst>
            <pc:docMk/>
            <pc:sldMk cId="278416733" sldId="302"/>
            <ac:spMk id="106" creationId="{32F5B952-5CE8-4096-888D-37839B457013}"/>
          </ac:spMkLst>
        </pc:spChg>
        <pc:spChg chg="add del">
          <ac:chgData name="Kevin Yang" userId="689ea0e484c3afbf" providerId="LiveId" clId="{3EB6850E-56C0-40CD-8D44-0692BD2EDEAA}" dt="2018-08-06T14:57:42.151" v="1482" actId="478"/>
          <ac:spMkLst>
            <pc:docMk/>
            <pc:sldMk cId="278416733" sldId="302"/>
            <ac:spMk id="107" creationId="{5E85C648-D333-4BFC-A3C8-CC38C57E1A21}"/>
          </ac:spMkLst>
        </pc:spChg>
        <pc:grpChg chg="add del">
          <ac:chgData name="Kevin Yang" userId="689ea0e484c3afbf" providerId="LiveId" clId="{3EB6850E-56C0-40CD-8D44-0692BD2EDEAA}" dt="2018-08-06T14:56:38.422" v="1442" actId="478"/>
          <ac:grpSpMkLst>
            <pc:docMk/>
            <pc:sldMk cId="278416733" sldId="302"/>
            <ac:grpSpMk id="4" creationId="{4C420D4E-7BDD-45BE-A874-147E29B80221}"/>
          </ac:grpSpMkLst>
        </pc:grpChg>
        <pc:grpChg chg="add">
          <ac:chgData name="Kevin Yang" userId="689ea0e484c3afbf" providerId="LiveId" clId="{3EB6850E-56C0-40CD-8D44-0692BD2EDEAA}" dt="2018-08-06T14:56:38.847" v="1443" actId="478"/>
          <ac:grpSpMkLst>
            <pc:docMk/>
            <pc:sldMk cId="278416733" sldId="302"/>
            <ac:grpSpMk id="7" creationId="{15DC7B82-80FF-42E4-AFCA-1F0CE20F40F6}"/>
          </ac:grpSpMkLst>
        </pc:grpChg>
      </pc:sldChg>
      <pc:sldChg chg="addSp delSp modSp add del">
        <pc:chgData name="Kevin Yang" userId="689ea0e484c3afbf" providerId="LiveId" clId="{3EB6850E-56C0-40CD-8D44-0692BD2EDEAA}" dt="2018-08-06T15:08:36.326" v="1597" actId="113"/>
        <pc:sldMkLst>
          <pc:docMk/>
          <pc:sldMk cId="3847226846" sldId="303"/>
        </pc:sldMkLst>
        <pc:spChg chg="mod">
          <ac:chgData name="Kevin Yang" userId="689ea0e484c3afbf" providerId="LiveId" clId="{3EB6850E-56C0-40CD-8D44-0692BD2EDEAA}" dt="2018-08-06T14:24:49.134" v="1329" actId="6549"/>
          <ac:spMkLst>
            <pc:docMk/>
            <pc:sldMk cId="3847226846" sldId="303"/>
            <ac:spMk id="2" creationId="{6690FB47-2AE0-4E70-AA03-0342C5726C84}"/>
          </ac:spMkLst>
        </pc:spChg>
        <pc:spChg chg="del">
          <ac:chgData name="Kevin Yang" userId="689ea0e484c3afbf" providerId="LiveId" clId="{3EB6850E-56C0-40CD-8D44-0692BD2EDEAA}" dt="2018-08-06T14:44:12.980" v="1356" actId="478"/>
          <ac:spMkLst>
            <pc:docMk/>
            <pc:sldMk cId="3847226846" sldId="303"/>
            <ac:spMk id="3" creationId="{C382FE6A-DD65-4F67-83BD-F738EC441A22}"/>
          </ac:spMkLst>
        </pc:spChg>
        <pc:spChg chg="add del">
          <ac:chgData name="Kevin Yang" userId="689ea0e484c3afbf" providerId="LiveId" clId="{3EB6850E-56C0-40CD-8D44-0692BD2EDEAA}" dt="2018-08-06T14:57:55.882" v="1487" actId="478"/>
          <ac:spMkLst>
            <pc:docMk/>
            <pc:sldMk cId="3847226846" sldId="303"/>
            <ac:spMk id="10" creationId="{C70E964C-C781-4D27-80FF-0E04686FC183}"/>
          </ac:spMkLst>
        </pc:spChg>
        <pc:spChg chg="add del">
          <ac:chgData name="Kevin Yang" userId="689ea0e484c3afbf" providerId="LiveId" clId="{3EB6850E-56C0-40CD-8D44-0692BD2EDEAA}" dt="2018-08-06T14:57:55.614" v="1486" actId="478"/>
          <ac:spMkLst>
            <pc:docMk/>
            <pc:sldMk cId="3847226846" sldId="303"/>
            <ac:spMk id="11" creationId="{AF3D15EA-71FE-4E97-B544-33F872DF81AB}"/>
          </ac:spMkLst>
        </pc:spChg>
        <pc:spChg chg="add del">
          <ac:chgData name="Kevin Yang" userId="689ea0e484c3afbf" providerId="LiveId" clId="{3EB6850E-56C0-40CD-8D44-0692BD2EDEAA}" dt="2018-08-06T14:57:55.330" v="1485" actId="478"/>
          <ac:spMkLst>
            <pc:docMk/>
            <pc:sldMk cId="3847226846" sldId="303"/>
            <ac:spMk id="12" creationId="{228A1986-7588-4C38-8A5C-DE9D3D437876}"/>
          </ac:spMkLst>
        </pc:spChg>
        <pc:spChg chg="add del">
          <ac:chgData name="Kevin Yang" userId="689ea0e484c3afbf" providerId="LiveId" clId="{3EB6850E-56C0-40CD-8D44-0692BD2EDEAA}" dt="2018-08-06T14:57:54.999" v="1484" actId="478"/>
          <ac:spMkLst>
            <pc:docMk/>
            <pc:sldMk cId="3847226846" sldId="303"/>
            <ac:spMk id="13" creationId="{BA7DC6E1-E897-404D-A77F-98A2E2EC5E8A}"/>
          </ac:spMkLst>
        </pc:spChg>
        <pc:spChg chg="add del">
          <ac:chgData name="Kevin Yang" userId="689ea0e484c3afbf" providerId="LiveId" clId="{3EB6850E-56C0-40CD-8D44-0692BD2EDEAA}" dt="2018-08-06T14:58:09.850" v="1494" actId="478"/>
          <ac:spMkLst>
            <pc:docMk/>
            <pc:sldMk cId="3847226846" sldId="303"/>
            <ac:spMk id="14" creationId="{9F6561C5-D8C0-4431-83DB-45EEBAE90926}"/>
          </ac:spMkLst>
        </pc:spChg>
        <pc:spChg chg="add del">
          <ac:chgData name="Kevin Yang" userId="689ea0e484c3afbf" providerId="LiveId" clId="{3EB6850E-56C0-40CD-8D44-0692BD2EDEAA}" dt="2018-08-06T14:58:10.136" v="1495" actId="478"/>
          <ac:spMkLst>
            <pc:docMk/>
            <pc:sldMk cId="3847226846" sldId="303"/>
            <ac:spMk id="15" creationId="{B65025B9-D671-4ABB-8BF2-C3F9D4F4D24A}"/>
          </ac:spMkLst>
        </pc:spChg>
        <pc:spChg chg="add del">
          <ac:chgData name="Kevin Yang" userId="689ea0e484c3afbf" providerId="LiveId" clId="{3EB6850E-56C0-40CD-8D44-0692BD2EDEAA}" dt="2018-08-06T14:57:57.289" v="1490" actId="478"/>
          <ac:spMkLst>
            <pc:docMk/>
            <pc:sldMk cId="3847226846" sldId="303"/>
            <ac:spMk id="16" creationId="{A0D90AE4-321A-46B0-B48F-6CFE9927D640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17" creationId="{B11D6F4D-8977-4FB6-A1CA-1BF2C900D941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18" creationId="{6614E604-8D49-4C4D-87F1-CE1C56E12534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19" creationId="{6F7C9D75-8513-46F0-BBF8-4623CC157EC7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20" creationId="{8700E979-8AF9-466C-81D4-297873CF0636}"/>
          </ac:spMkLst>
        </pc:spChg>
        <pc:spChg chg="add del">
          <ac:chgData name="Kevin Yang" userId="689ea0e484c3afbf" providerId="LiveId" clId="{3EB6850E-56C0-40CD-8D44-0692BD2EDEAA}" dt="2018-08-06T14:58:09.191" v="1493" actId="478"/>
          <ac:spMkLst>
            <pc:docMk/>
            <pc:sldMk cId="3847226846" sldId="303"/>
            <ac:spMk id="21" creationId="{E4D596EE-D7B2-4126-A5F0-10527CAE9379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22" creationId="{9E49469A-957A-4DC5-ABD2-13CD66CB8677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23" creationId="{EB182B1F-FA23-412C-8FBD-816D67FAE706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24" creationId="{1BFB1BFC-D2F0-4079-8F25-27CBBBE4891B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25" creationId="{9DB576BB-01EF-466E-B8B4-BB36640DE6EA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26" creationId="{EE4BCF45-2851-42D6-9608-8B8CE4810B1D}"/>
          </ac:spMkLst>
        </pc:spChg>
        <pc:spChg chg="add del">
          <ac:chgData name="Kevin Yang" userId="689ea0e484c3afbf" providerId="LiveId" clId="{3EB6850E-56C0-40CD-8D44-0692BD2EDEAA}" dt="2018-08-06T14:58:09.191" v="1493" actId="478"/>
          <ac:spMkLst>
            <pc:docMk/>
            <pc:sldMk cId="3847226846" sldId="303"/>
            <ac:spMk id="27" creationId="{53791D2A-A079-4747-BCC8-2D43BACBDA65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28" creationId="{00B7541C-EEA6-46B6-A1C9-F6ED2C6C2EAC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29" creationId="{8D83BC50-6067-4467-B0B9-55FFDAA9EE10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30" creationId="{3602F85B-97C4-4A3F-9D5D-9C35A7331C11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31" creationId="{F89318BF-2180-4568-8616-12ABE51F30FC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32" creationId="{54525F2D-D057-4196-A558-5F2E3ADBC849}"/>
          </ac:spMkLst>
        </pc:spChg>
        <pc:spChg chg="add del">
          <ac:chgData name="Kevin Yang" userId="689ea0e484c3afbf" providerId="LiveId" clId="{3EB6850E-56C0-40CD-8D44-0692BD2EDEAA}" dt="2018-08-06T14:58:09.191" v="1493" actId="478"/>
          <ac:spMkLst>
            <pc:docMk/>
            <pc:sldMk cId="3847226846" sldId="303"/>
            <ac:spMk id="33" creationId="{681493E0-B277-4073-85BC-7977845425B3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34" creationId="{C9275D87-E8B9-4D53-B070-ED7F032F2507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35" creationId="{4B193736-0CAC-4F39-B890-4365AA2CEB74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36" creationId="{88726526-0092-4AAE-B095-20F6CB7CE885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37" creationId="{1C0FAB62-6AE7-4A2B-A953-BBFE95FA68CA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38" creationId="{F6F50EAD-AD19-47A4-8170-45C3D073EA1C}"/>
          </ac:spMkLst>
        </pc:spChg>
        <pc:spChg chg="add del">
          <ac:chgData name="Kevin Yang" userId="689ea0e484c3afbf" providerId="LiveId" clId="{3EB6850E-56C0-40CD-8D44-0692BD2EDEAA}" dt="2018-08-06T14:58:09.191" v="1493" actId="478"/>
          <ac:spMkLst>
            <pc:docMk/>
            <pc:sldMk cId="3847226846" sldId="303"/>
            <ac:spMk id="39" creationId="{5B3F05A9-AB80-4E12-AA74-324EDE57953B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40" creationId="{8C8D2C24-4FEB-43DE-B5AB-F7C0E5BFCDAB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41" creationId="{4E70A934-8987-40B9-B2D7-ABD41845E698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42" creationId="{0DEA7F83-2D04-4841-9FC4-6CDC6D4ADE5F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43" creationId="{837F4EFF-8F17-4479-B76C-968C8227BB9A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44" creationId="{184AA3E3-DBE1-4DE0-A82D-0BB43CAC95EF}"/>
          </ac:spMkLst>
        </pc:spChg>
        <pc:spChg chg="add del">
          <ac:chgData name="Kevin Yang" userId="689ea0e484c3afbf" providerId="LiveId" clId="{3EB6850E-56C0-40CD-8D44-0692BD2EDEAA}" dt="2018-08-06T14:58:09.191" v="1493" actId="478"/>
          <ac:spMkLst>
            <pc:docMk/>
            <pc:sldMk cId="3847226846" sldId="303"/>
            <ac:spMk id="45" creationId="{B797C017-01AA-4185-9D06-5982CD3FC4F9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46" creationId="{794968E0-9BE8-440C-A5A7-A7C7315BF0B3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47" creationId="{6A7A8B69-0FB4-4337-BA6D-6FCF5DE50DDF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48" creationId="{33116AFD-8EEC-4C23-AF72-770116B482EF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49" creationId="{BB74FCC8-A58C-4E47-A2E9-E9BA13F637C5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50" creationId="{19A342B9-F441-4EB5-A47B-F498F5F015EA}"/>
          </ac:spMkLst>
        </pc:spChg>
        <pc:spChg chg="add del">
          <ac:chgData name="Kevin Yang" userId="689ea0e484c3afbf" providerId="LiveId" clId="{3EB6850E-56C0-40CD-8D44-0692BD2EDEAA}" dt="2018-08-06T14:58:09.191" v="1493" actId="478"/>
          <ac:spMkLst>
            <pc:docMk/>
            <pc:sldMk cId="3847226846" sldId="303"/>
            <ac:spMk id="51" creationId="{627CC99E-D824-4E73-97CF-07AA29291441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52" creationId="{8CDBC0CC-4F4D-4FBD-A1C4-32D7E1E8EB8E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53" creationId="{982B4A29-488E-4FE4-9F29-CC0AC4D097A4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54" creationId="{66CCA8BA-9D20-49BD-802D-5C248AD7C087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55" creationId="{9EAC13B2-9578-4AA8-B1E3-91FCBA99165A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56" creationId="{51B28877-D770-400B-A22D-8E51E3B84B6B}"/>
          </ac:spMkLst>
        </pc:spChg>
        <pc:spChg chg="add del">
          <ac:chgData name="Kevin Yang" userId="689ea0e484c3afbf" providerId="LiveId" clId="{3EB6850E-56C0-40CD-8D44-0692BD2EDEAA}" dt="2018-08-06T14:58:09.191" v="1493" actId="478"/>
          <ac:spMkLst>
            <pc:docMk/>
            <pc:sldMk cId="3847226846" sldId="303"/>
            <ac:spMk id="57" creationId="{4EFA2D22-3604-4837-9350-168AD497DF18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58" creationId="{70FACA9A-5663-4198-81C9-AB3D510216CC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59" creationId="{50F7A086-F398-48A8-8933-C687751CA342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60" creationId="{A82E84C9-DFDF-4DF4-BF80-480D4E8857DA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61" creationId="{94C264C5-D874-44E8-A87C-646998284663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62" creationId="{0E7BF0D9-0916-4DEC-8A89-2E51A44E180F}"/>
          </ac:spMkLst>
        </pc:spChg>
        <pc:spChg chg="add del">
          <ac:chgData name="Kevin Yang" userId="689ea0e484c3afbf" providerId="LiveId" clId="{3EB6850E-56C0-40CD-8D44-0692BD2EDEAA}" dt="2018-08-06T14:58:09.191" v="1493" actId="478"/>
          <ac:spMkLst>
            <pc:docMk/>
            <pc:sldMk cId="3847226846" sldId="303"/>
            <ac:spMk id="63" creationId="{5A6EAA95-82A1-42C6-9264-321148FFEBC9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64" creationId="{2E43B72E-2749-4BF4-82E8-9366D06A3CCF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65" creationId="{BA4D9F47-D293-4CE1-84A3-22DB9020686F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66" creationId="{52BE05C3-C21B-444C-AB32-F12B1A9EBB2A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67" creationId="{A66C38D6-15E4-495B-AA77-F45BB822EEE8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68" creationId="{096BDBCD-A5F9-4805-B24B-7774B1CA1168}"/>
          </ac:spMkLst>
        </pc:spChg>
        <pc:spChg chg="add del">
          <ac:chgData name="Kevin Yang" userId="689ea0e484c3afbf" providerId="LiveId" clId="{3EB6850E-56C0-40CD-8D44-0692BD2EDEAA}" dt="2018-08-06T14:58:09.191" v="1493" actId="478"/>
          <ac:spMkLst>
            <pc:docMk/>
            <pc:sldMk cId="3847226846" sldId="303"/>
            <ac:spMk id="69" creationId="{10E8B847-B3D9-4355-AFAF-12E881BC62AA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70" creationId="{3EA83B63-3BDE-4E61-88EF-4453E52234F7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71" creationId="{F25115B4-E0E8-462F-BB56-D54308538854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72" creationId="{1A853CE1-8179-45A2-980C-B1EE29C2738C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73" creationId="{782E3E25-E664-4B92-A509-BA2BB2EBBED5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74" creationId="{F45354B4-8FDB-46D3-A883-52AAC3F98D72}"/>
          </ac:spMkLst>
        </pc:spChg>
        <pc:spChg chg="add del">
          <ac:chgData name="Kevin Yang" userId="689ea0e484c3afbf" providerId="LiveId" clId="{3EB6850E-56C0-40CD-8D44-0692BD2EDEAA}" dt="2018-08-06T14:58:09.191" v="1493" actId="478"/>
          <ac:spMkLst>
            <pc:docMk/>
            <pc:sldMk cId="3847226846" sldId="303"/>
            <ac:spMk id="75" creationId="{2B78E432-0307-4D1A-B9E1-E4884882758C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76" creationId="{739EE7F6-9586-452F-9BE5-0DE563861E4C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77" creationId="{61AFFD9B-132F-4E12-B8EE-4B7E3A37EA9B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78" creationId="{6589969E-2AFE-4EB2-A1EF-06A7F91F83EC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79" creationId="{A1610124-C2EF-4C61-AB4F-7A184B67BBB2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80" creationId="{87CB58AD-83C1-45C9-B9E4-53AED37652B5}"/>
          </ac:spMkLst>
        </pc:spChg>
        <pc:spChg chg="add del">
          <ac:chgData name="Kevin Yang" userId="689ea0e484c3afbf" providerId="LiveId" clId="{3EB6850E-56C0-40CD-8D44-0692BD2EDEAA}" dt="2018-08-06T14:58:09.191" v="1493" actId="478"/>
          <ac:spMkLst>
            <pc:docMk/>
            <pc:sldMk cId="3847226846" sldId="303"/>
            <ac:spMk id="81" creationId="{187EFA85-C20D-4365-A487-5EF4767E6A62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82" creationId="{941F048A-DC98-4CF0-BED2-3D8FF4C03B24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83" creationId="{D385B527-69D1-4D47-99D3-DAB64FB9EDC2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84" creationId="{27E809FF-7B46-4A35-BCDD-6F3FCAA507FF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85" creationId="{91D83E84-441E-4023-85C1-9DA3E5BAE425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86" creationId="{DE321376-BE09-4243-BF5F-2BC93149E35E}"/>
          </ac:spMkLst>
        </pc:spChg>
        <pc:spChg chg="add del">
          <ac:chgData name="Kevin Yang" userId="689ea0e484c3afbf" providerId="LiveId" clId="{3EB6850E-56C0-40CD-8D44-0692BD2EDEAA}" dt="2018-08-06T14:58:09.191" v="1493" actId="478"/>
          <ac:spMkLst>
            <pc:docMk/>
            <pc:sldMk cId="3847226846" sldId="303"/>
            <ac:spMk id="87" creationId="{8030F675-F4D2-4617-933B-5C773D61B9E3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88" creationId="{29E32D84-520C-47B3-9762-C88821C39C3E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89" creationId="{E663204E-64DB-449D-B9B7-1619EFFD6ADF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90" creationId="{A26A4B19-AFAA-417A-868A-2EC73986508F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91" creationId="{1F8036EC-0619-4292-B741-8A52F28549D0}"/>
          </ac:spMkLst>
        </pc:spChg>
        <pc:spChg chg="add del">
          <ac:chgData name="Kevin Yang" userId="689ea0e484c3afbf" providerId="LiveId" clId="{3EB6850E-56C0-40CD-8D44-0692BD2EDEAA}" dt="2018-08-06T14:58:00.645" v="1491" actId="478"/>
          <ac:spMkLst>
            <pc:docMk/>
            <pc:sldMk cId="3847226846" sldId="303"/>
            <ac:spMk id="92" creationId="{41805637-3014-4112-9839-FE61E26BACDD}"/>
          </ac:spMkLst>
        </pc:spChg>
        <pc:spChg chg="add del">
          <ac:chgData name="Kevin Yang" userId="689ea0e484c3afbf" providerId="LiveId" clId="{3EB6850E-56C0-40CD-8D44-0692BD2EDEAA}" dt="2018-08-06T14:58:09.191" v="1493" actId="478"/>
          <ac:spMkLst>
            <pc:docMk/>
            <pc:sldMk cId="3847226846" sldId="303"/>
            <ac:spMk id="93" creationId="{698D3841-7DB1-4D4D-AFAE-1225D054958C}"/>
          </ac:spMkLst>
        </pc:spChg>
        <pc:spChg chg="add del">
          <ac:chgData name="Kevin Yang" userId="689ea0e484c3afbf" providerId="LiveId" clId="{3EB6850E-56C0-40CD-8D44-0692BD2EDEAA}" dt="2018-08-06T14:57:56.485" v="1488" actId="478"/>
          <ac:spMkLst>
            <pc:docMk/>
            <pc:sldMk cId="3847226846" sldId="303"/>
            <ac:spMk id="94" creationId="{CE31814F-36E0-4E2E-9471-C31804A13653}"/>
          </ac:spMkLst>
        </pc:spChg>
        <pc:spChg chg="add del">
          <ac:chgData name="Kevin Yang" userId="689ea0e484c3afbf" providerId="LiveId" clId="{3EB6850E-56C0-40CD-8D44-0692BD2EDEAA}" dt="2018-08-06T14:57:56.885" v="1489" actId="478"/>
          <ac:spMkLst>
            <pc:docMk/>
            <pc:sldMk cId="3847226846" sldId="303"/>
            <ac:spMk id="95" creationId="{A6EC1521-F73C-43FD-A04E-A4E134A391BB}"/>
          </ac:spMkLst>
        </pc:spChg>
        <pc:spChg chg="add del">
          <ac:chgData name="Kevin Yang" userId="689ea0e484c3afbf" providerId="LiveId" clId="{3EB6850E-56C0-40CD-8D44-0692BD2EDEAA}" dt="2018-08-06T14:58:06.017" v="1492" actId="478"/>
          <ac:spMkLst>
            <pc:docMk/>
            <pc:sldMk cId="3847226846" sldId="303"/>
            <ac:spMk id="96" creationId="{01AFA0FE-4A23-4356-AFD6-B5F79D6D28CE}"/>
          </ac:spMkLst>
        </pc:spChg>
        <pc:spChg chg="add del">
          <ac:chgData name="Kevin Yang" userId="689ea0e484c3afbf" providerId="LiveId" clId="{3EB6850E-56C0-40CD-8D44-0692BD2EDEAA}" dt="2018-08-06T14:58:06.017" v="1492" actId="478"/>
          <ac:spMkLst>
            <pc:docMk/>
            <pc:sldMk cId="3847226846" sldId="303"/>
            <ac:spMk id="97" creationId="{A2211A30-FFAD-4D38-94B9-0054C42FA445}"/>
          </ac:spMkLst>
        </pc:spChg>
        <pc:spChg chg="add del">
          <ac:chgData name="Kevin Yang" userId="689ea0e484c3afbf" providerId="LiveId" clId="{3EB6850E-56C0-40CD-8D44-0692BD2EDEAA}" dt="2018-08-06T14:58:06.017" v="1492" actId="478"/>
          <ac:spMkLst>
            <pc:docMk/>
            <pc:sldMk cId="3847226846" sldId="303"/>
            <ac:spMk id="98" creationId="{CED609BE-042B-4A93-B7BF-D705A7E83BE3}"/>
          </ac:spMkLst>
        </pc:spChg>
        <pc:spChg chg="add del">
          <ac:chgData name="Kevin Yang" userId="689ea0e484c3afbf" providerId="LiveId" clId="{3EB6850E-56C0-40CD-8D44-0692BD2EDEAA}" dt="2018-08-06T14:58:06.017" v="1492" actId="478"/>
          <ac:spMkLst>
            <pc:docMk/>
            <pc:sldMk cId="3847226846" sldId="303"/>
            <ac:spMk id="99" creationId="{5E655946-BE72-435B-A58D-47F08D62105A}"/>
          </ac:spMkLst>
        </pc:spChg>
        <pc:spChg chg="add del">
          <ac:chgData name="Kevin Yang" userId="689ea0e484c3afbf" providerId="LiveId" clId="{3EB6850E-56C0-40CD-8D44-0692BD2EDEAA}" dt="2018-08-06T14:58:06.017" v="1492" actId="478"/>
          <ac:spMkLst>
            <pc:docMk/>
            <pc:sldMk cId="3847226846" sldId="303"/>
            <ac:spMk id="100" creationId="{C5C9BD22-4681-42D9-96C5-093390DC2C64}"/>
          </ac:spMkLst>
        </pc:spChg>
        <pc:spChg chg="add del">
          <ac:chgData name="Kevin Yang" userId="689ea0e484c3afbf" providerId="LiveId" clId="{3EB6850E-56C0-40CD-8D44-0692BD2EDEAA}" dt="2018-08-06T14:58:06.017" v="1492" actId="478"/>
          <ac:spMkLst>
            <pc:docMk/>
            <pc:sldMk cId="3847226846" sldId="303"/>
            <ac:spMk id="101" creationId="{65E655ED-FCE4-4D7F-A1CF-6A3DE9678708}"/>
          </ac:spMkLst>
        </pc:spChg>
        <pc:spChg chg="add del">
          <ac:chgData name="Kevin Yang" userId="689ea0e484c3afbf" providerId="LiveId" clId="{3EB6850E-56C0-40CD-8D44-0692BD2EDEAA}" dt="2018-08-06T14:58:06.017" v="1492" actId="478"/>
          <ac:spMkLst>
            <pc:docMk/>
            <pc:sldMk cId="3847226846" sldId="303"/>
            <ac:spMk id="102" creationId="{6A16366E-9694-4C5F-B93A-94CA9EDCCE88}"/>
          </ac:spMkLst>
        </pc:spChg>
        <pc:spChg chg="add del">
          <ac:chgData name="Kevin Yang" userId="689ea0e484c3afbf" providerId="LiveId" clId="{3EB6850E-56C0-40CD-8D44-0692BD2EDEAA}" dt="2018-08-06T14:58:06.017" v="1492" actId="478"/>
          <ac:spMkLst>
            <pc:docMk/>
            <pc:sldMk cId="3847226846" sldId="303"/>
            <ac:spMk id="103" creationId="{259E0BEF-5931-49B5-B91C-DBD236E174D6}"/>
          </ac:spMkLst>
        </pc:spChg>
        <pc:spChg chg="add del">
          <ac:chgData name="Kevin Yang" userId="689ea0e484c3afbf" providerId="LiveId" clId="{3EB6850E-56C0-40CD-8D44-0692BD2EDEAA}" dt="2018-08-06T14:58:06.017" v="1492" actId="478"/>
          <ac:spMkLst>
            <pc:docMk/>
            <pc:sldMk cId="3847226846" sldId="303"/>
            <ac:spMk id="104" creationId="{CAE372D7-0EA9-4C08-9711-A793D1AEFD59}"/>
          </ac:spMkLst>
        </pc:spChg>
        <pc:spChg chg="add del">
          <ac:chgData name="Kevin Yang" userId="689ea0e484c3afbf" providerId="LiveId" clId="{3EB6850E-56C0-40CD-8D44-0692BD2EDEAA}" dt="2018-08-06T14:58:06.017" v="1492" actId="478"/>
          <ac:spMkLst>
            <pc:docMk/>
            <pc:sldMk cId="3847226846" sldId="303"/>
            <ac:spMk id="105" creationId="{2E5FB2F6-059F-4906-9932-0ADB4C81FA85}"/>
          </ac:spMkLst>
        </pc:spChg>
        <pc:spChg chg="add del">
          <ac:chgData name="Kevin Yang" userId="689ea0e484c3afbf" providerId="LiveId" clId="{3EB6850E-56C0-40CD-8D44-0692BD2EDEAA}" dt="2018-08-06T14:58:06.017" v="1492" actId="478"/>
          <ac:spMkLst>
            <pc:docMk/>
            <pc:sldMk cId="3847226846" sldId="303"/>
            <ac:spMk id="106" creationId="{7167D911-4332-45A5-8663-19C979D7B9B0}"/>
          </ac:spMkLst>
        </pc:spChg>
        <pc:spChg chg="add del">
          <ac:chgData name="Kevin Yang" userId="689ea0e484c3afbf" providerId="LiveId" clId="{3EB6850E-56C0-40CD-8D44-0692BD2EDEAA}" dt="2018-08-06T14:58:06.017" v="1492" actId="478"/>
          <ac:spMkLst>
            <pc:docMk/>
            <pc:sldMk cId="3847226846" sldId="303"/>
            <ac:spMk id="107" creationId="{CA06412B-A49A-4BAD-B8C0-42AA26A06366}"/>
          </ac:spMkLst>
        </pc:spChg>
        <pc:spChg chg="add mod">
          <ac:chgData name="Kevin Yang" userId="689ea0e484c3afbf" providerId="LiveId" clId="{3EB6850E-56C0-40CD-8D44-0692BD2EDEAA}" dt="2018-08-06T15:08:36.326" v="1597" actId="113"/>
          <ac:spMkLst>
            <pc:docMk/>
            <pc:sldMk cId="3847226846" sldId="303"/>
            <ac:spMk id="108" creationId="{EF242397-33D8-4D59-BF4C-03C24F451A39}"/>
          </ac:spMkLst>
        </pc:spChg>
        <pc:grpChg chg="add del">
          <ac:chgData name="Kevin Yang" userId="689ea0e484c3afbf" providerId="LiveId" clId="{3EB6850E-56C0-40CD-8D44-0692BD2EDEAA}" dt="2018-08-06T14:56:48.256" v="1448" actId="478"/>
          <ac:grpSpMkLst>
            <pc:docMk/>
            <pc:sldMk cId="3847226846" sldId="303"/>
            <ac:grpSpMk id="4" creationId="{D1BA78D3-5872-4F75-91DE-A4B217C721F9}"/>
          </ac:grpSpMkLst>
        </pc:grpChg>
        <pc:grpChg chg="add">
          <ac:chgData name="Kevin Yang" userId="689ea0e484c3afbf" providerId="LiveId" clId="{3EB6850E-56C0-40CD-8D44-0692BD2EDEAA}" dt="2018-08-06T14:56:48.592" v="1449" actId="113"/>
          <ac:grpSpMkLst>
            <pc:docMk/>
            <pc:sldMk cId="3847226846" sldId="303"/>
            <ac:grpSpMk id="7" creationId="{20D57C09-AFBB-4881-9C6C-5474A4C8FE40}"/>
          </ac:grpSpMkLst>
        </pc:grpChg>
      </pc:sldChg>
      <pc:sldChg chg="ord">
        <pc:chgData name="Kevin Yang" userId="689ea0e484c3afbf" providerId="LiveId" clId="{3EB6850E-56C0-40CD-8D44-0692BD2EDEAA}" dt="2018-08-21T14:42:27.959" v="1712" actId="113"/>
        <pc:sldMkLst>
          <pc:docMk/>
          <pc:sldMk cId="3101807856" sldId="306"/>
        </pc:sldMkLst>
      </pc:sldChg>
    </pc:docChg>
  </pc:docChgLst>
  <pc:docChgLst>
    <pc:chgData name="Kevin Yang" userId="689ea0e484c3afbf" providerId="LiveId" clId="{68E6A247-CCF2-46B6-ABCC-EA8BB4C157D4}"/>
    <pc:docChg chg="undo custSel mod addSld delSld modSld sldOrd">
      <pc:chgData name="Kevin Yang" userId="689ea0e484c3afbf" providerId="LiveId" clId="{68E6A247-CCF2-46B6-ABCC-EA8BB4C157D4}" dt="2018-08-08T03:21:03.912" v="5505"/>
      <pc:docMkLst>
        <pc:docMk/>
      </pc:docMkLst>
      <pc:sldChg chg="addSp delSp modSp">
        <pc:chgData name="Kevin Yang" userId="689ea0e484c3afbf" providerId="LiveId" clId="{68E6A247-CCF2-46B6-ABCC-EA8BB4C157D4}" dt="2018-08-08T03:02:42.316" v="5412" actId="6549"/>
        <pc:sldMkLst>
          <pc:docMk/>
          <pc:sldMk cId="3003064413" sldId="256"/>
        </pc:sldMkLst>
        <pc:spChg chg="mod">
          <ac:chgData name="Kevin Yang" userId="689ea0e484c3afbf" providerId="LiveId" clId="{68E6A247-CCF2-46B6-ABCC-EA8BB4C157D4}" dt="2018-08-08T02:33:23.362" v="5297" actId="20577"/>
          <ac:spMkLst>
            <pc:docMk/>
            <pc:sldMk cId="3003064413" sldId="256"/>
            <ac:spMk id="2" creationId="{9A35FD89-DB52-460A-8487-C8045861BD94}"/>
          </ac:spMkLst>
        </pc:spChg>
        <pc:spChg chg="del mod">
          <ac:chgData name="Kevin Yang" userId="689ea0e484c3afbf" providerId="LiveId" clId="{68E6A247-CCF2-46B6-ABCC-EA8BB4C157D4}" dt="2018-08-08T02:41:46.879" v="5310" actId="478"/>
          <ac:spMkLst>
            <pc:docMk/>
            <pc:sldMk cId="3003064413" sldId="256"/>
            <ac:spMk id="3" creationId="{9EE775E8-9D0E-42BB-9709-1610BE2C9FAC}"/>
          </ac:spMkLst>
        </pc:spChg>
        <pc:spChg chg="add del mod">
          <ac:chgData name="Kevin Yang" userId="689ea0e484c3afbf" providerId="LiveId" clId="{68E6A247-CCF2-46B6-ABCC-EA8BB4C157D4}" dt="2018-08-08T02:40:40.192" v="5300" actId="6549"/>
          <ac:spMkLst>
            <pc:docMk/>
            <pc:sldMk cId="3003064413" sldId="256"/>
            <ac:spMk id="4" creationId="{912648C7-670B-4901-9095-113737EFC64C}"/>
          </ac:spMkLst>
        </pc:spChg>
        <pc:spChg chg="add del mod">
          <ac:chgData name="Kevin Yang" userId="689ea0e484c3afbf" providerId="LiveId" clId="{68E6A247-CCF2-46B6-ABCC-EA8BB4C157D4}" dt="2018-08-08T02:43:52.028" v="5312" actId="478"/>
          <ac:spMkLst>
            <pc:docMk/>
            <pc:sldMk cId="3003064413" sldId="256"/>
            <ac:spMk id="7" creationId="{44FA2657-7620-4683-8F8A-3F16DC157925}"/>
          </ac:spMkLst>
        </pc:spChg>
        <pc:spChg chg="mod">
          <ac:chgData name="Kevin Yang" userId="689ea0e484c3afbf" providerId="LiveId" clId="{68E6A247-CCF2-46B6-ABCC-EA8BB4C157D4}" dt="2018-08-08T03:02:42.316" v="5412" actId="6549"/>
          <ac:spMkLst>
            <pc:docMk/>
            <pc:sldMk cId="3003064413" sldId="256"/>
            <ac:spMk id="10" creationId="{165DBEC3-A0CA-45CC-B18D-F64149C87337}"/>
          </ac:spMkLst>
        </pc:spChg>
        <pc:grpChg chg="add mod">
          <ac:chgData name="Kevin Yang" userId="689ea0e484c3afbf" providerId="LiveId" clId="{68E6A247-CCF2-46B6-ABCC-EA8BB4C157D4}" dt="2018-08-08T02:45:00.879" v="5363" actId="1076"/>
          <ac:grpSpMkLst>
            <pc:docMk/>
            <pc:sldMk cId="3003064413" sldId="256"/>
            <ac:grpSpMk id="9" creationId="{BF334503-80F0-4B6B-BCE4-7159C2F1A34B}"/>
          </ac:grpSpMkLst>
        </pc:grpChg>
        <pc:picChg chg="add del mod">
          <ac:chgData name="Kevin Yang" userId="689ea0e484c3afbf" providerId="LiveId" clId="{68E6A247-CCF2-46B6-ABCC-EA8BB4C157D4}" dt="2018-08-08T02:40:40.192" v="5300" actId="6549"/>
          <ac:picMkLst>
            <pc:docMk/>
            <pc:sldMk cId="3003064413" sldId="256"/>
            <ac:picMk id="5" creationId="{9A381939-AE4E-4DCB-8A47-95D21381FFF9}"/>
          </ac:picMkLst>
        </pc:picChg>
        <pc:picChg chg="add del mod">
          <ac:chgData name="Kevin Yang" userId="689ea0e484c3afbf" providerId="LiveId" clId="{68E6A247-CCF2-46B6-ABCC-EA8BB4C157D4}" dt="2018-08-08T02:41:40.120" v="5308" actId="478"/>
          <ac:picMkLst>
            <pc:docMk/>
            <pc:sldMk cId="3003064413" sldId="256"/>
            <ac:picMk id="6" creationId="{FAE5289C-D2F6-4858-808F-5FB545A21ABA}"/>
          </ac:picMkLst>
        </pc:picChg>
        <pc:picChg chg="add del mod">
          <ac:chgData name="Kevin Yang" userId="689ea0e484c3afbf" providerId="LiveId" clId="{68E6A247-CCF2-46B6-ABCC-EA8BB4C157D4}" dt="2018-08-08T02:43:52.028" v="5312" actId="478"/>
          <ac:picMkLst>
            <pc:docMk/>
            <pc:sldMk cId="3003064413" sldId="256"/>
            <ac:picMk id="8" creationId="{1818FFE1-01C9-4AB2-A337-4A095E6BE969}"/>
          </ac:picMkLst>
        </pc:picChg>
        <pc:picChg chg="mod">
          <ac:chgData name="Kevin Yang" userId="689ea0e484c3afbf" providerId="LiveId" clId="{68E6A247-CCF2-46B6-ABCC-EA8BB4C157D4}" dt="2018-08-08T02:44:57.517" v="5362" actId="1076"/>
          <ac:picMkLst>
            <pc:docMk/>
            <pc:sldMk cId="3003064413" sldId="256"/>
            <ac:picMk id="11" creationId="{67E164A5-D900-4573-90AA-A2ADF29219C9}"/>
          </ac:picMkLst>
        </pc:picChg>
      </pc:sldChg>
      <pc:sldChg chg="modSp">
        <pc:chgData name="Kevin Yang" userId="689ea0e484c3afbf" providerId="LiveId" clId="{68E6A247-CCF2-46B6-ABCC-EA8BB4C157D4}" dt="2018-08-07T01:22:57.436" v="4615"/>
        <pc:sldMkLst>
          <pc:docMk/>
          <pc:sldMk cId="2756882894" sldId="258"/>
        </pc:sldMkLst>
        <pc:spChg chg="mod">
          <ac:chgData name="Kevin Yang" userId="689ea0e484c3afbf" providerId="LiveId" clId="{68E6A247-CCF2-46B6-ABCC-EA8BB4C157D4}" dt="2018-08-07T01:22:57.436" v="4615"/>
          <ac:spMkLst>
            <pc:docMk/>
            <pc:sldMk cId="2756882894" sldId="258"/>
            <ac:spMk id="3" creationId="{2F7130F3-C770-4007-8D35-A3A173AC9CAE}"/>
          </ac:spMkLst>
        </pc:spChg>
      </pc:sldChg>
      <pc:sldChg chg="modSp">
        <pc:chgData name="Kevin Yang" userId="689ea0e484c3afbf" providerId="LiveId" clId="{68E6A247-CCF2-46B6-ABCC-EA8BB4C157D4}" dt="2018-08-07T01:18:09.458" v="4561"/>
        <pc:sldMkLst>
          <pc:docMk/>
          <pc:sldMk cId="4182085764" sldId="259"/>
        </pc:sldMkLst>
        <pc:spChg chg="mod">
          <ac:chgData name="Kevin Yang" userId="689ea0e484c3afbf" providerId="LiveId" clId="{68E6A247-CCF2-46B6-ABCC-EA8BB4C157D4}" dt="2018-08-07T01:18:09.458" v="4561"/>
          <ac:spMkLst>
            <pc:docMk/>
            <pc:sldMk cId="4182085764" sldId="259"/>
            <ac:spMk id="3" creationId="{0D74B219-5169-4C81-B3AD-89CB82D647B7}"/>
          </ac:spMkLst>
        </pc:spChg>
      </pc:sldChg>
      <pc:sldChg chg="addSp delSp modSp add">
        <pc:chgData name="Kevin Yang" userId="689ea0e484c3afbf" providerId="LiveId" clId="{68E6A247-CCF2-46B6-ABCC-EA8BB4C157D4}" dt="2018-08-03T07:28:07.939" v="3290" actId="1076"/>
        <pc:sldMkLst>
          <pc:docMk/>
          <pc:sldMk cId="1942687315" sldId="264"/>
        </pc:sldMkLst>
        <pc:spChg chg="mod">
          <ac:chgData name="Kevin Yang" userId="689ea0e484c3afbf" providerId="LiveId" clId="{68E6A247-CCF2-46B6-ABCC-EA8BB4C157D4}" dt="2018-08-03T07:13:52.718" v="2864" actId="20577"/>
          <ac:spMkLst>
            <pc:docMk/>
            <pc:sldMk cId="1942687315" sldId="264"/>
            <ac:spMk id="2" creationId="{25E5A9E7-D3DE-49BD-ABF3-DFC9895A3D9C}"/>
          </ac:spMkLst>
        </pc:spChg>
        <pc:spChg chg="mod">
          <ac:chgData name="Kevin Yang" userId="689ea0e484c3afbf" providerId="LiveId" clId="{68E6A247-CCF2-46B6-ABCC-EA8BB4C157D4}" dt="2018-08-03T07:28:03.662" v="3289" actId="20577"/>
          <ac:spMkLst>
            <pc:docMk/>
            <pc:sldMk cId="1942687315" sldId="264"/>
            <ac:spMk id="3" creationId="{29B460BE-029E-4966-B243-9FB5E67B609A}"/>
          </ac:spMkLst>
        </pc:spChg>
        <pc:picChg chg="add del mod">
          <ac:chgData name="Kevin Yang" userId="689ea0e484c3afbf" providerId="LiveId" clId="{68E6A247-CCF2-46B6-ABCC-EA8BB4C157D4}" dt="2018-08-03T07:21:45.313" v="3028" actId="1076"/>
          <ac:picMkLst>
            <pc:docMk/>
            <pc:sldMk cId="1942687315" sldId="264"/>
            <ac:picMk id="4" creationId="{A14842EB-2669-4740-B26F-9B2550543150}"/>
          </ac:picMkLst>
        </pc:picChg>
        <pc:picChg chg="add mod">
          <ac:chgData name="Kevin Yang" userId="689ea0e484c3afbf" providerId="LiveId" clId="{68E6A247-CCF2-46B6-ABCC-EA8BB4C157D4}" dt="2018-08-03T07:28:07.939" v="3290" actId="1076"/>
          <ac:picMkLst>
            <pc:docMk/>
            <pc:sldMk cId="1942687315" sldId="264"/>
            <ac:picMk id="5" creationId="{ED7B6C68-CA6C-4DA9-8D63-C83C5EF885F1}"/>
          </ac:picMkLst>
        </pc:picChg>
      </pc:sldChg>
      <pc:sldChg chg="addSp delSp modSp add">
        <pc:chgData name="Kevin Yang" userId="689ea0e484c3afbf" providerId="LiveId" clId="{68E6A247-CCF2-46B6-ABCC-EA8BB4C157D4}" dt="2018-08-03T02:30:11.288" v="836"/>
        <pc:sldMkLst>
          <pc:docMk/>
          <pc:sldMk cId="827659011" sldId="265"/>
        </pc:sldMkLst>
        <pc:spChg chg="mod">
          <ac:chgData name="Kevin Yang" userId="689ea0e484c3afbf" providerId="LiveId" clId="{68E6A247-CCF2-46B6-ABCC-EA8BB4C157D4}" dt="2018-08-03T02:30:08.211" v="835"/>
          <ac:spMkLst>
            <pc:docMk/>
            <pc:sldMk cId="827659011" sldId="265"/>
            <ac:spMk id="2" creationId="{E2E5C8A1-DF6D-40BA-96A4-5BCDDDF1108E}"/>
          </ac:spMkLst>
        </pc:spChg>
        <pc:spChg chg="del">
          <ac:chgData name="Kevin Yang" userId="689ea0e484c3afbf" providerId="LiveId" clId="{68E6A247-CCF2-46B6-ABCC-EA8BB4C157D4}" dt="2018-08-03T02:30:11.288" v="836"/>
          <ac:spMkLst>
            <pc:docMk/>
            <pc:sldMk cId="827659011" sldId="265"/>
            <ac:spMk id="3" creationId="{FFC19C5E-D3FE-429E-B291-75D4CDD1E901}"/>
          </ac:spMkLst>
        </pc:spChg>
        <pc:spChg chg="add mod">
          <ac:chgData name="Kevin Yang" userId="689ea0e484c3afbf" providerId="LiveId" clId="{68E6A247-CCF2-46B6-ABCC-EA8BB4C157D4}" dt="2018-08-03T02:30:11.288" v="836"/>
          <ac:spMkLst>
            <pc:docMk/>
            <pc:sldMk cId="827659011" sldId="265"/>
            <ac:spMk id="4" creationId="{4BFD550D-BB35-4AE2-A633-64BD4EC7A450}"/>
          </ac:spMkLst>
        </pc:spChg>
      </pc:sldChg>
      <pc:sldChg chg="addSp delSp modSp add">
        <pc:chgData name="Kevin Yang" userId="689ea0e484c3afbf" providerId="LiveId" clId="{68E6A247-CCF2-46B6-ABCC-EA8BB4C157D4}" dt="2018-08-03T02:51:12.704" v="1690"/>
        <pc:sldMkLst>
          <pc:docMk/>
          <pc:sldMk cId="3540056424" sldId="266"/>
        </pc:sldMkLst>
        <pc:spChg chg="mod">
          <ac:chgData name="Kevin Yang" userId="689ea0e484c3afbf" providerId="LiveId" clId="{68E6A247-CCF2-46B6-ABCC-EA8BB4C157D4}" dt="2018-08-03T02:34:29.996" v="933" actId="20577"/>
          <ac:spMkLst>
            <pc:docMk/>
            <pc:sldMk cId="3540056424" sldId="266"/>
            <ac:spMk id="2" creationId="{96D62AA3-AEB5-4F04-94B1-E43099E6D22E}"/>
          </ac:spMkLst>
        </pc:spChg>
        <pc:spChg chg="del">
          <ac:chgData name="Kevin Yang" userId="689ea0e484c3afbf" providerId="LiveId" clId="{68E6A247-CCF2-46B6-ABCC-EA8BB4C157D4}" dt="2018-08-03T02:30:31.610" v="846"/>
          <ac:spMkLst>
            <pc:docMk/>
            <pc:sldMk cId="3540056424" sldId="266"/>
            <ac:spMk id="3" creationId="{FAC8D91A-6DA6-43AA-A135-1AE33D07A1E9}"/>
          </ac:spMkLst>
        </pc:spChg>
        <pc:spChg chg="add mod">
          <ac:chgData name="Kevin Yang" userId="689ea0e484c3afbf" providerId="LiveId" clId="{68E6A247-CCF2-46B6-ABCC-EA8BB4C157D4}" dt="2018-08-03T02:51:12.704" v="1690"/>
          <ac:spMkLst>
            <pc:docMk/>
            <pc:sldMk cId="3540056424" sldId="266"/>
            <ac:spMk id="4" creationId="{DCEDEE6B-DB34-4F86-AB84-655C44232C44}"/>
          </ac:spMkLst>
        </pc:spChg>
      </pc:sldChg>
      <pc:sldChg chg="modSp add">
        <pc:chgData name="Kevin Yang" userId="689ea0e484c3afbf" providerId="LiveId" clId="{68E6A247-CCF2-46B6-ABCC-EA8BB4C157D4}" dt="2018-08-03T06:08:47.563" v="2563"/>
        <pc:sldMkLst>
          <pc:docMk/>
          <pc:sldMk cId="139017974" sldId="267"/>
        </pc:sldMkLst>
        <pc:spChg chg="mod">
          <ac:chgData name="Kevin Yang" userId="689ea0e484c3afbf" providerId="LiveId" clId="{68E6A247-CCF2-46B6-ABCC-EA8BB4C157D4}" dt="2018-08-03T02:30:48.793" v="850" actId="20577"/>
          <ac:spMkLst>
            <pc:docMk/>
            <pc:sldMk cId="139017974" sldId="267"/>
            <ac:spMk id="2" creationId="{54B62D09-8BC2-418A-9673-CA34C642CA1B}"/>
          </ac:spMkLst>
        </pc:spChg>
        <pc:spChg chg="mod">
          <ac:chgData name="Kevin Yang" userId="689ea0e484c3afbf" providerId="LiveId" clId="{68E6A247-CCF2-46B6-ABCC-EA8BB4C157D4}" dt="2018-08-03T06:08:47.563" v="2563"/>
          <ac:spMkLst>
            <pc:docMk/>
            <pc:sldMk cId="139017974" sldId="267"/>
            <ac:spMk id="3" creationId="{9E92C332-7446-464E-A5B4-4EA3AE201A1C}"/>
          </ac:spMkLst>
        </pc:spChg>
      </pc:sldChg>
      <pc:sldChg chg="addSp delSp modSp add ord">
        <pc:chgData name="Kevin Yang" userId="689ea0e484c3afbf" providerId="LiveId" clId="{68E6A247-CCF2-46B6-ABCC-EA8BB4C157D4}" dt="2018-08-03T07:06:50.738" v="2805"/>
        <pc:sldMkLst>
          <pc:docMk/>
          <pc:sldMk cId="3983636954" sldId="268"/>
        </pc:sldMkLst>
        <pc:spChg chg="del">
          <ac:chgData name="Kevin Yang" userId="689ea0e484c3afbf" providerId="LiveId" clId="{68E6A247-CCF2-46B6-ABCC-EA8BB4C157D4}" dt="2018-08-03T02:30:58.963" v="852"/>
          <ac:spMkLst>
            <pc:docMk/>
            <pc:sldMk cId="3983636954" sldId="268"/>
            <ac:spMk id="2" creationId="{FEDD8E4D-AD84-4521-B606-9DD97B947F39}"/>
          </ac:spMkLst>
        </pc:spChg>
        <pc:spChg chg="del">
          <ac:chgData name="Kevin Yang" userId="689ea0e484c3afbf" providerId="LiveId" clId="{68E6A247-CCF2-46B6-ABCC-EA8BB4C157D4}" dt="2018-08-03T02:30:58.963" v="852"/>
          <ac:spMkLst>
            <pc:docMk/>
            <pc:sldMk cId="3983636954" sldId="268"/>
            <ac:spMk id="3" creationId="{04B48D14-C2AE-46AA-A23A-680662D188E0}"/>
          </ac:spMkLst>
        </pc:spChg>
        <pc:spChg chg="add mod">
          <ac:chgData name="Kevin Yang" userId="689ea0e484c3afbf" providerId="LiveId" clId="{68E6A247-CCF2-46B6-ABCC-EA8BB4C157D4}" dt="2018-08-03T02:31:00.552" v="856" actId="20577"/>
          <ac:spMkLst>
            <pc:docMk/>
            <pc:sldMk cId="3983636954" sldId="268"/>
            <ac:spMk id="4" creationId="{A438AA18-8ED9-436D-BA1B-978F8CE1F1A9}"/>
          </ac:spMkLst>
        </pc:spChg>
        <pc:spChg chg="add mod">
          <ac:chgData name="Kevin Yang" userId="689ea0e484c3afbf" providerId="LiveId" clId="{68E6A247-CCF2-46B6-ABCC-EA8BB4C157D4}" dt="2018-08-03T02:30:58.963" v="852"/>
          <ac:spMkLst>
            <pc:docMk/>
            <pc:sldMk cId="3983636954" sldId="268"/>
            <ac:spMk id="5" creationId="{399DBBCC-A548-4F93-89E9-4E87DC30EE57}"/>
          </ac:spMkLst>
        </pc:spChg>
      </pc:sldChg>
      <pc:sldChg chg="modSp add">
        <pc:chgData name="Kevin Yang" userId="689ea0e484c3afbf" providerId="LiveId" clId="{68E6A247-CCF2-46B6-ABCC-EA8BB4C157D4}" dt="2018-08-03T02:31:06.972" v="866" actId="20577"/>
        <pc:sldMkLst>
          <pc:docMk/>
          <pc:sldMk cId="31518809" sldId="269"/>
        </pc:sldMkLst>
        <pc:spChg chg="mod">
          <ac:chgData name="Kevin Yang" userId="689ea0e484c3afbf" providerId="LiveId" clId="{68E6A247-CCF2-46B6-ABCC-EA8BB4C157D4}" dt="2018-08-03T02:31:06.972" v="866" actId="20577"/>
          <ac:spMkLst>
            <pc:docMk/>
            <pc:sldMk cId="31518809" sldId="269"/>
            <ac:spMk id="2" creationId="{26C95DB5-2E20-41C4-8F1F-8D9061B7534A}"/>
          </ac:spMkLst>
        </pc:spChg>
      </pc:sldChg>
      <pc:sldChg chg="addSp delSp modSp add">
        <pc:chgData name="Kevin Yang" userId="689ea0e484c3afbf" providerId="LiveId" clId="{68E6A247-CCF2-46B6-ABCC-EA8BB4C157D4}" dt="2018-08-03T06:09:03.379" v="2588"/>
        <pc:sldMkLst>
          <pc:docMk/>
          <pc:sldMk cId="3613670229" sldId="270"/>
        </pc:sldMkLst>
        <pc:spChg chg="del">
          <ac:chgData name="Kevin Yang" userId="689ea0e484c3afbf" providerId="LiveId" clId="{68E6A247-CCF2-46B6-ABCC-EA8BB4C157D4}" dt="2018-08-03T02:31:14.457" v="868"/>
          <ac:spMkLst>
            <pc:docMk/>
            <pc:sldMk cId="3613670229" sldId="270"/>
            <ac:spMk id="2" creationId="{BDA5A71C-235F-4AAF-BB7C-F425600BF67E}"/>
          </ac:spMkLst>
        </pc:spChg>
        <pc:spChg chg="del">
          <ac:chgData name="Kevin Yang" userId="689ea0e484c3afbf" providerId="LiveId" clId="{68E6A247-CCF2-46B6-ABCC-EA8BB4C157D4}" dt="2018-08-03T02:31:14.457" v="868"/>
          <ac:spMkLst>
            <pc:docMk/>
            <pc:sldMk cId="3613670229" sldId="270"/>
            <ac:spMk id="3" creationId="{17CF5C5A-AB5D-4B27-93F1-FEFEC015D21B}"/>
          </ac:spMkLst>
        </pc:spChg>
        <pc:spChg chg="add mod">
          <ac:chgData name="Kevin Yang" userId="689ea0e484c3afbf" providerId="LiveId" clId="{68E6A247-CCF2-46B6-ABCC-EA8BB4C157D4}" dt="2018-08-03T02:31:17.853" v="882"/>
          <ac:spMkLst>
            <pc:docMk/>
            <pc:sldMk cId="3613670229" sldId="270"/>
            <ac:spMk id="4" creationId="{4C1F3667-3B2A-4E5A-A637-EECB6C550352}"/>
          </ac:spMkLst>
        </pc:spChg>
        <pc:spChg chg="add mod">
          <ac:chgData name="Kevin Yang" userId="689ea0e484c3afbf" providerId="LiveId" clId="{68E6A247-CCF2-46B6-ABCC-EA8BB4C157D4}" dt="2018-08-03T06:09:03.379" v="2588"/>
          <ac:spMkLst>
            <pc:docMk/>
            <pc:sldMk cId="3613670229" sldId="270"/>
            <ac:spMk id="5" creationId="{42B8966B-A7FC-42BE-9183-9150BAB4CEEE}"/>
          </ac:spMkLst>
        </pc:spChg>
      </pc:sldChg>
      <pc:sldChg chg="modSp add ord">
        <pc:chgData name="Kevin Yang" userId="689ea0e484c3afbf" providerId="LiveId" clId="{68E6A247-CCF2-46B6-ABCC-EA8BB4C157D4}" dt="2018-08-03T02:55:21.375" v="1976"/>
        <pc:sldMkLst>
          <pc:docMk/>
          <pc:sldMk cId="2440947684" sldId="271"/>
        </pc:sldMkLst>
        <pc:spChg chg="mod">
          <ac:chgData name="Kevin Yang" userId="689ea0e484c3afbf" providerId="LiveId" clId="{68E6A247-CCF2-46B6-ABCC-EA8BB4C157D4}" dt="2018-08-03T02:55:07.389" v="1975"/>
          <ac:spMkLst>
            <pc:docMk/>
            <pc:sldMk cId="2440947684" sldId="271"/>
            <ac:spMk id="2" creationId="{BA32161C-B690-4C11-B4AA-66677EC07685}"/>
          </ac:spMkLst>
        </pc:spChg>
        <pc:spChg chg="mod">
          <ac:chgData name="Kevin Yang" userId="689ea0e484c3afbf" providerId="LiveId" clId="{68E6A247-CCF2-46B6-ABCC-EA8BB4C157D4}" dt="2018-08-03T02:54:50.836" v="1935" actId="20577"/>
          <ac:spMkLst>
            <pc:docMk/>
            <pc:sldMk cId="2440947684" sldId="271"/>
            <ac:spMk id="3" creationId="{2F024A28-E9AE-461C-A39D-56E7E3D0336D}"/>
          </ac:spMkLst>
        </pc:spChg>
      </pc:sldChg>
      <pc:sldChg chg="modSp add">
        <pc:chgData name="Kevin Yang" userId="689ea0e484c3afbf" providerId="LiveId" clId="{68E6A247-CCF2-46B6-ABCC-EA8BB4C157D4}" dt="2018-08-03T05:49:13.392" v="2063"/>
        <pc:sldMkLst>
          <pc:docMk/>
          <pc:sldMk cId="2834573001" sldId="272"/>
        </pc:sldMkLst>
        <pc:spChg chg="mod">
          <ac:chgData name="Kevin Yang" userId="689ea0e484c3afbf" providerId="LiveId" clId="{68E6A247-CCF2-46B6-ABCC-EA8BB4C157D4}" dt="2018-08-03T02:55:56.760" v="2019"/>
          <ac:spMkLst>
            <pc:docMk/>
            <pc:sldMk cId="2834573001" sldId="272"/>
            <ac:spMk id="2" creationId="{FAB1ADAF-215B-42AD-97D5-ACBF712BCAE9}"/>
          </ac:spMkLst>
        </pc:spChg>
        <pc:spChg chg="mod">
          <ac:chgData name="Kevin Yang" userId="689ea0e484c3afbf" providerId="LiveId" clId="{68E6A247-CCF2-46B6-ABCC-EA8BB4C157D4}" dt="2018-08-03T05:49:13.392" v="2063"/>
          <ac:spMkLst>
            <pc:docMk/>
            <pc:sldMk cId="2834573001" sldId="272"/>
            <ac:spMk id="3" creationId="{7C077D2D-223A-4D8E-854A-BB192E5B0176}"/>
          </ac:spMkLst>
        </pc:spChg>
      </pc:sldChg>
      <pc:sldChg chg="addSp delSp modSp add">
        <pc:chgData name="Kevin Yang" userId="689ea0e484c3afbf" providerId="LiveId" clId="{68E6A247-CCF2-46B6-ABCC-EA8BB4C157D4}" dt="2018-08-03T06:04:41.133" v="2477" actId="20577"/>
        <pc:sldMkLst>
          <pc:docMk/>
          <pc:sldMk cId="2358391463" sldId="273"/>
        </pc:sldMkLst>
        <pc:spChg chg="mod">
          <ac:chgData name="Kevin Yang" userId="689ea0e484c3afbf" providerId="LiveId" clId="{68E6A247-CCF2-46B6-ABCC-EA8BB4C157D4}" dt="2018-08-03T06:04:41.133" v="2477" actId="20577"/>
          <ac:spMkLst>
            <pc:docMk/>
            <pc:sldMk cId="2358391463" sldId="273"/>
            <ac:spMk id="2" creationId="{0CCA6105-24FF-4582-8587-95D6640CCC25}"/>
          </ac:spMkLst>
        </pc:spChg>
        <pc:spChg chg="del">
          <ac:chgData name="Kevin Yang" userId="689ea0e484c3afbf" providerId="LiveId" clId="{68E6A247-CCF2-46B6-ABCC-EA8BB4C157D4}" dt="2018-08-03T05:51:22.784" v="2129" actId="20577"/>
          <ac:spMkLst>
            <pc:docMk/>
            <pc:sldMk cId="2358391463" sldId="273"/>
            <ac:spMk id="3" creationId="{18DE68AC-3FBE-4CF8-B5A9-78732479D6FC}"/>
          </ac:spMkLst>
        </pc:spChg>
        <pc:picChg chg="add mod">
          <ac:chgData name="Kevin Yang" userId="689ea0e484c3afbf" providerId="LiveId" clId="{68E6A247-CCF2-46B6-ABCC-EA8BB4C157D4}" dt="2018-08-03T05:51:22.784" v="2129" actId="20577"/>
          <ac:picMkLst>
            <pc:docMk/>
            <pc:sldMk cId="2358391463" sldId="273"/>
            <ac:picMk id="4" creationId="{70CC8F84-929C-4CE5-87A1-A433C578C680}"/>
          </ac:picMkLst>
        </pc:picChg>
      </pc:sldChg>
      <pc:sldChg chg="modSp add">
        <pc:chgData name="Kevin Yang" userId="689ea0e484c3afbf" providerId="LiveId" clId="{68E6A247-CCF2-46B6-ABCC-EA8BB4C157D4}" dt="2018-08-03T06:08:07.687" v="2560"/>
        <pc:sldMkLst>
          <pc:docMk/>
          <pc:sldMk cId="1744957861" sldId="275"/>
        </pc:sldMkLst>
        <pc:spChg chg="mod">
          <ac:chgData name="Kevin Yang" userId="689ea0e484c3afbf" providerId="LiveId" clId="{68E6A247-CCF2-46B6-ABCC-EA8BB4C157D4}" dt="2018-08-03T05:56:11.060" v="2286" actId="20577"/>
          <ac:spMkLst>
            <pc:docMk/>
            <pc:sldMk cId="1744957861" sldId="275"/>
            <ac:spMk id="2" creationId="{42A7D2A4-3B85-4816-942B-2F52DEBC7360}"/>
          </ac:spMkLst>
        </pc:spChg>
        <pc:spChg chg="mod">
          <ac:chgData name="Kevin Yang" userId="689ea0e484c3afbf" providerId="LiveId" clId="{68E6A247-CCF2-46B6-ABCC-EA8BB4C157D4}" dt="2018-08-03T06:08:07.687" v="2560"/>
          <ac:spMkLst>
            <pc:docMk/>
            <pc:sldMk cId="1744957861" sldId="275"/>
            <ac:spMk id="3" creationId="{A4FC38D4-DFEE-4288-8731-FCFC54A7FC97}"/>
          </ac:spMkLst>
        </pc:spChg>
      </pc:sldChg>
      <pc:sldChg chg="addSp delSp modSp add">
        <pc:chgData name="Kevin Yang" userId="689ea0e484c3afbf" providerId="LiveId" clId="{68E6A247-CCF2-46B6-ABCC-EA8BB4C157D4}" dt="2018-08-03T07:57:13.467" v="4352"/>
        <pc:sldMkLst>
          <pc:docMk/>
          <pc:sldMk cId="2870585845" sldId="276"/>
        </pc:sldMkLst>
        <pc:spChg chg="mod">
          <ac:chgData name="Kevin Yang" userId="689ea0e484c3afbf" providerId="LiveId" clId="{68E6A247-CCF2-46B6-ABCC-EA8BB4C157D4}" dt="2018-08-03T06:23:49.449" v="2674" actId="20577"/>
          <ac:spMkLst>
            <pc:docMk/>
            <pc:sldMk cId="2870585845" sldId="276"/>
            <ac:spMk id="2" creationId="{C22DE5F6-E889-46F4-9F00-CFEFE133A1D2}"/>
          </ac:spMkLst>
        </pc:spChg>
        <pc:spChg chg="del">
          <ac:chgData name="Kevin Yang" userId="689ea0e484c3afbf" providerId="LiveId" clId="{68E6A247-CCF2-46B6-ABCC-EA8BB4C157D4}" dt="2018-08-03T06:18:31.432" v="2626"/>
          <ac:spMkLst>
            <pc:docMk/>
            <pc:sldMk cId="2870585845" sldId="276"/>
            <ac:spMk id="3" creationId="{1F7B752D-2A65-4361-B8F1-25527B34273B}"/>
          </ac:spMkLst>
        </pc:spChg>
        <pc:spChg chg="add del mod">
          <ac:chgData name="Kevin Yang" userId="689ea0e484c3afbf" providerId="LiveId" clId="{68E6A247-CCF2-46B6-ABCC-EA8BB4C157D4}" dt="2018-08-03T07:57:13.467" v="4352"/>
          <ac:spMkLst>
            <pc:docMk/>
            <pc:sldMk cId="2870585845" sldId="276"/>
            <ac:spMk id="5" creationId="{1A2AA78C-4786-423F-A51E-3B55FF0BB856}"/>
          </ac:spMkLst>
        </pc:spChg>
        <pc:picChg chg="add del mod">
          <ac:chgData name="Kevin Yang" userId="689ea0e484c3afbf" providerId="LiveId" clId="{68E6A247-CCF2-46B6-ABCC-EA8BB4C157D4}" dt="2018-08-03T07:57:12.617" v="4351"/>
          <ac:picMkLst>
            <pc:docMk/>
            <pc:sldMk cId="2870585845" sldId="276"/>
            <ac:picMk id="6" creationId="{072B9537-2577-4461-B8AD-DD97A8EF5ED1}"/>
          </ac:picMkLst>
        </pc:picChg>
        <pc:picChg chg="add mod">
          <ac:chgData name="Kevin Yang" userId="689ea0e484c3afbf" providerId="LiveId" clId="{68E6A247-CCF2-46B6-ABCC-EA8BB4C157D4}" dt="2018-08-03T07:57:13.467" v="4352"/>
          <ac:picMkLst>
            <pc:docMk/>
            <pc:sldMk cId="2870585845" sldId="276"/>
            <ac:picMk id="8" creationId="{BC29E37E-DB31-4FAA-A027-19131DD4F4E1}"/>
          </ac:picMkLst>
        </pc:picChg>
        <pc:picChg chg="add del">
          <ac:chgData name="Kevin Yang" userId="689ea0e484c3afbf" providerId="LiveId" clId="{68E6A247-CCF2-46B6-ABCC-EA8BB4C157D4}" dt="2018-08-03T07:56:59.654" v="4345" actId="478"/>
          <ac:picMkLst>
            <pc:docMk/>
            <pc:sldMk cId="2870585845" sldId="276"/>
            <ac:picMk id="1026" creationId="{111C12A3-4B97-4D8F-A46D-ACB3E5F3A26C}"/>
          </ac:picMkLst>
        </pc:picChg>
      </pc:sldChg>
      <pc:sldChg chg="addSp delSp modSp add">
        <pc:chgData name="Kevin Yang" userId="689ea0e484c3afbf" providerId="LiveId" clId="{68E6A247-CCF2-46B6-ABCC-EA8BB4C157D4}" dt="2018-08-03T08:01:03.751" v="4354"/>
        <pc:sldMkLst>
          <pc:docMk/>
          <pc:sldMk cId="1865260228" sldId="277"/>
        </pc:sldMkLst>
        <pc:spChg chg="mod">
          <ac:chgData name="Kevin Yang" userId="689ea0e484c3afbf" providerId="LiveId" clId="{68E6A247-CCF2-46B6-ABCC-EA8BB4C157D4}" dt="2018-08-03T07:02:46.990" v="2749"/>
          <ac:spMkLst>
            <pc:docMk/>
            <pc:sldMk cId="1865260228" sldId="277"/>
            <ac:spMk id="2" creationId="{798AF8B8-EA97-41EC-99E9-402AB5F43482}"/>
          </ac:spMkLst>
        </pc:spChg>
        <pc:spChg chg="del">
          <ac:chgData name="Kevin Yang" userId="689ea0e484c3afbf" providerId="LiveId" clId="{68E6A247-CCF2-46B6-ABCC-EA8BB4C157D4}" dt="2018-08-03T07:01:32.301" v="2676"/>
          <ac:spMkLst>
            <pc:docMk/>
            <pc:sldMk cId="1865260228" sldId="277"/>
            <ac:spMk id="3" creationId="{3FE3B4A8-4734-40EE-BCE2-7BA715BFB21C}"/>
          </ac:spMkLst>
        </pc:spChg>
        <pc:spChg chg="add del mod">
          <ac:chgData name="Kevin Yang" userId="689ea0e484c3afbf" providerId="LiveId" clId="{68E6A247-CCF2-46B6-ABCC-EA8BB4C157D4}" dt="2018-08-03T08:01:03.751" v="4354"/>
          <ac:spMkLst>
            <pc:docMk/>
            <pc:sldMk cId="1865260228" sldId="277"/>
            <ac:spMk id="6" creationId="{1669EFD0-33C5-4591-8469-D10DE57BF2C4}"/>
          </ac:spMkLst>
        </pc:spChg>
        <pc:picChg chg="add del mod">
          <ac:chgData name="Kevin Yang" userId="689ea0e484c3afbf" providerId="LiveId" clId="{68E6A247-CCF2-46B6-ABCC-EA8BB4C157D4}" dt="2018-08-03T08:01:02.596" v="4353" actId="478"/>
          <ac:picMkLst>
            <pc:docMk/>
            <pc:sldMk cId="1865260228" sldId="277"/>
            <ac:picMk id="4" creationId="{92300A98-570B-4ED5-9F49-CCA04D525844}"/>
          </ac:picMkLst>
        </pc:picChg>
        <pc:picChg chg="add mod">
          <ac:chgData name="Kevin Yang" userId="689ea0e484c3afbf" providerId="LiveId" clId="{68E6A247-CCF2-46B6-ABCC-EA8BB4C157D4}" dt="2018-08-03T08:01:03.751" v="4354"/>
          <ac:picMkLst>
            <pc:docMk/>
            <pc:sldMk cId="1865260228" sldId="277"/>
            <ac:picMk id="7" creationId="{654303EE-B0B8-4C3C-91A2-AE521FCE16A2}"/>
          </ac:picMkLst>
        </pc:picChg>
      </pc:sldChg>
      <pc:sldChg chg="addSp delSp modSp add">
        <pc:chgData name="Kevin Yang" userId="689ea0e484c3afbf" providerId="LiveId" clId="{68E6A247-CCF2-46B6-ABCC-EA8BB4C157D4}" dt="2018-08-03T08:03:12.830" v="4375"/>
        <pc:sldMkLst>
          <pc:docMk/>
          <pc:sldMk cId="2763507338" sldId="278"/>
        </pc:sldMkLst>
        <pc:spChg chg="mod">
          <ac:chgData name="Kevin Yang" userId="689ea0e484c3afbf" providerId="LiveId" clId="{68E6A247-CCF2-46B6-ABCC-EA8BB4C157D4}" dt="2018-08-03T08:03:12.830" v="4375"/>
          <ac:spMkLst>
            <pc:docMk/>
            <pc:sldMk cId="2763507338" sldId="278"/>
            <ac:spMk id="2" creationId="{2A4D3870-FEFA-4121-898B-5B5D5C524390}"/>
          </ac:spMkLst>
        </pc:spChg>
        <pc:spChg chg="del">
          <ac:chgData name="Kevin Yang" userId="689ea0e484c3afbf" providerId="LiveId" clId="{68E6A247-CCF2-46B6-ABCC-EA8BB4C157D4}" dt="2018-08-03T07:01:38.391" v="2678"/>
          <ac:spMkLst>
            <pc:docMk/>
            <pc:sldMk cId="2763507338" sldId="278"/>
            <ac:spMk id="3" creationId="{41CF11EC-835D-4E7D-B862-D7539C9A0FFE}"/>
          </ac:spMkLst>
        </pc:spChg>
        <pc:spChg chg="add del mod">
          <ac:chgData name="Kevin Yang" userId="689ea0e484c3afbf" providerId="LiveId" clId="{68E6A247-CCF2-46B6-ABCC-EA8BB4C157D4}" dt="2018-08-03T08:01:59.660" v="4358" actId="478"/>
          <ac:spMkLst>
            <pc:docMk/>
            <pc:sldMk cId="2763507338" sldId="278"/>
            <ac:spMk id="7" creationId="{B5882E71-EAC5-41F8-8875-421A64B8A6A6}"/>
          </ac:spMkLst>
        </pc:spChg>
        <pc:picChg chg="add del mod">
          <ac:chgData name="Kevin Yang" userId="689ea0e484c3afbf" providerId="LiveId" clId="{68E6A247-CCF2-46B6-ABCC-EA8BB4C157D4}" dt="2018-08-03T08:01:55.148" v="4355" actId="478"/>
          <ac:picMkLst>
            <pc:docMk/>
            <pc:sldMk cId="2763507338" sldId="278"/>
            <ac:picMk id="4" creationId="{EFAFB93C-8F11-4F44-8BCD-B5880ADAF5C7}"/>
          </ac:picMkLst>
        </pc:picChg>
        <pc:picChg chg="add del mod">
          <ac:chgData name="Kevin Yang" userId="689ea0e484c3afbf" providerId="LiveId" clId="{68E6A247-CCF2-46B6-ABCC-EA8BB4C157D4}" dt="2018-08-03T08:02:44.841" v="4360" actId="478"/>
          <ac:picMkLst>
            <pc:docMk/>
            <pc:sldMk cId="2763507338" sldId="278"/>
            <ac:picMk id="5" creationId="{B7422C45-DF61-4D73-9758-3129CC77020E}"/>
          </ac:picMkLst>
        </pc:picChg>
        <pc:picChg chg="add mod">
          <ac:chgData name="Kevin Yang" userId="689ea0e484c3afbf" providerId="LiveId" clId="{68E6A247-CCF2-46B6-ABCC-EA8BB4C157D4}" dt="2018-08-03T08:02:56.532" v="4366" actId="14100"/>
          <ac:picMkLst>
            <pc:docMk/>
            <pc:sldMk cId="2763507338" sldId="278"/>
            <ac:picMk id="8" creationId="{5AEA0E7D-2D67-44A2-9CAC-A5DCFBAC1BCD}"/>
          </ac:picMkLst>
        </pc:picChg>
        <pc:picChg chg="add mod">
          <ac:chgData name="Kevin Yang" userId="689ea0e484c3afbf" providerId="LiveId" clId="{68E6A247-CCF2-46B6-ABCC-EA8BB4C157D4}" dt="2018-08-03T08:02:54.221" v="4365" actId="1076"/>
          <ac:picMkLst>
            <pc:docMk/>
            <pc:sldMk cId="2763507338" sldId="278"/>
            <ac:picMk id="9" creationId="{A26CFEBF-90D6-443E-BB8E-5BB5E8F4384E}"/>
          </ac:picMkLst>
        </pc:picChg>
      </pc:sldChg>
      <pc:sldChg chg="addSp delSp modSp add mod setBg">
        <pc:chgData name="Kevin Yang" userId="689ea0e484c3afbf" providerId="LiveId" clId="{68E6A247-CCF2-46B6-ABCC-EA8BB4C157D4}" dt="2018-08-03T07:28:18.896" v="3292" actId="5793"/>
        <pc:sldMkLst>
          <pc:docMk/>
          <pc:sldMk cId="3999634082" sldId="279"/>
        </pc:sldMkLst>
        <pc:spChg chg="mod">
          <ac:chgData name="Kevin Yang" userId="689ea0e484c3afbf" providerId="LiveId" clId="{68E6A247-CCF2-46B6-ABCC-EA8BB4C157D4}" dt="2018-08-03T07:26:42.240" v="3273" actId="5793"/>
          <ac:spMkLst>
            <pc:docMk/>
            <pc:sldMk cId="3999634082" sldId="279"/>
            <ac:spMk id="2" creationId="{C49CA42B-8364-433E-9596-38C3A9FA51CD}"/>
          </ac:spMkLst>
        </pc:spChg>
        <pc:spChg chg="mod">
          <ac:chgData name="Kevin Yang" userId="689ea0e484c3afbf" providerId="LiveId" clId="{68E6A247-CCF2-46B6-ABCC-EA8BB4C157D4}" dt="2018-08-03T07:28:18.896" v="3292" actId="5793"/>
          <ac:spMkLst>
            <pc:docMk/>
            <pc:sldMk cId="3999634082" sldId="279"/>
            <ac:spMk id="3" creationId="{550640AF-EFB1-4256-8648-F71F8C6D52D4}"/>
          </ac:spMkLst>
        </pc:spChg>
        <pc:spChg chg="add del">
          <ac:chgData name="Kevin Yang" userId="689ea0e484c3afbf" providerId="LiveId" clId="{68E6A247-CCF2-46B6-ABCC-EA8BB4C157D4}" dt="2018-08-03T07:26:34.684" v="3249" actId="26606"/>
          <ac:spMkLst>
            <pc:docMk/>
            <pc:sldMk cId="3999634082" sldId="279"/>
            <ac:spMk id="9" creationId="{11C59EDF-5A1E-404D-B55D-8AEA5D8D6D62}"/>
          </ac:spMkLst>
        </pc:spChg>
        <pc:spChg chg="add del">
          <ac:chgData name="Kevin Yang" userId="689ea0e484c3afbf" providerId="LiveId" clId="{68E6A247-CCF2-46B6-ABCC-EA8BB4C157D4}" dt="2018-08-03T07:26:34.684" v="3249" actId="26606"/>
          <ac:spMkLst>
            <pc:docMk/>
            <pc:sldMk cId="3999634082" sldId="279"/>
            <ac:spMk id="11" creationId="{FEE0385D-4151-43AA-9C6B-0365E103172D}"/>
          </ac:spMkLst>
        </pc:spChg>
        <pc:picChg chg="add del mod">
          <ac:chgData name="Kevin Yang" userId="689ea0e484c3afbf" providerId="LiveId" clId="{68E6A247-CCF2-46B6-ABCC-EA8BB4C157D4}" dt="2018-08-03T07:26:37.576" v="3252" actId="478"/>
          <ac:picMkLst>
            <pc:docMk/>
            <pc:sldMk cId="3999634082" sldId="279"/>
            <ac:picMk id="4" creationId="{34363EF4-14C9-4D62-95B9-A2AFA4D1802A}"/>
          </ac:picMkLst>
        </pc:picChg>
        <pc:picChg chg="add mod">
          <ac:chgData name="Kevin Yang" userId="689ea0e484c3afbf" providerId="LiveId" clId="{68E6A247-CCF2-46B6-ABCC-EA8BB4C157D4}" dt="2018-08-03T07:27:46.402" v="3281" actId="1076"/>
          <ac:picMkLst>
            <pc:docMk/>
            <pc:sldMk cId="3999634082" sldId="279"/>
            <ac:picMk id="5" creationId="{1D20E546-DC81-4A2F-8B06-0678C38E698B}"/>
          </ac:picMkLst>
        </pc:picChg>
      </pc:sldChg>
      <pc:sldChg chg="addSp delSp modSp add">
        <pc:chgData name="Kevin Yang" userId="689ea0e484c3afbf" providerId="LiveId" clId="{68E6A247-CCF2-46B6-ABCC-EA8BB4C157D4}" dt="2018-08-08T00:59:48.555" v="4780" actId="208"/>
        <pc:sldMkLst>
          <pc:docMk/>
          <pc:sldMk cId="2562391373" sldId="280"/>
        </pc:sldMkLst>
        <pc:spChg chg="mod">
          <ac:chgData name="Kevin Yang" userId="689ea0e484c3afbf" providerId="LiveId" clId="{68E6A247-CCF2-46B6-ABCC-EA8BB4C157D4}" dt="2018-08-03T07:32:30.033" v="3380" actId="6549"/>
          <ac:spMkLst>
            <pc:docMk/>
            <pc:sldMk cId="2562391373" sldId="280"/>
            <ac:spMk id="2" creationId="{152FB25B-EB03-41F7-8021-1FC9360C7B2E}"/>
          </ac:spMkLst>
        </pc:spChg>
        <pc:spChg chg="del">
          <ac:chgData name="Kevin Yang" userId="689ea0e484c3afbf" providerId="LiveId" clId="{68E6A247-CCF2-46B6-ABCC-EA8BB4C157D4}" dt="2018-08-03T07:32:56.135" v="3381" actId="208"/>
          <ac:spMkLst>
            <pc:docMk/>
            <pc:sldMk cId="2562391373" sldId="280"/>
            <ac:spMk id="3" creationId="{5D3C0CBC-C55F-4160-AE8C-B5AFF9D38741}"/>
          </ac:spMkLst>
        </pc:spChg>
        <pc:spChg chg="add del mod">
          <ac:chgData name="Kevin Yang" userId="689ea0e484c3afbf" providerId="LiveId" clId="{68E6A247-CCF2-46B6-ABCC-EA8BB4C157D4}" dt="2018-08-08T00:56:42.764" v="4768" actId="478"/>
          <ac:spMkLst>
            <pc:docMk/>
            <pc:sldMk cId="2562391373" sldId="280"/>
            <ac:spMk id="5" creationId="{8D065F56-32E0-44E0-9FD1-3C45AAE9CF42}"/>
          </ac:spMkLst>
        </pc:spChg>
        <pc:picChg chg="add del mod">
          <ac:chgData name="Kevin Yang" userId="689ea0e484c3afbf" providerId="LiveId" clId="{68E6A247-CCF2-46B6-ABCC-EA8BB4C157D4}" dt="2018-08-08T00:56:36.124" v="4764" actId="478"/>
          <ac:picMkLst>
            <pc:docMk/>
            <pc:sldMk cId="2562391373" sldId="280"/>
            <ac:picMk id="4" creationId="{E21471C0-7950-474D-9572-BC569C7B5C22}"/>
          </ac:picMkLst>
        </pc:picChg>
        <pc:picChg chg="add mod">
          <ac:chgData name="Kevin Yang" userId="689ea0e484c3afbf" providerId="LiveId" clId="{68E6A247-CCF2-46B6-ABCC-EA8BB4C157D4}" dt="2018-08-08T00:59:15.075" v="4773" actId="1076"/>
          <ac:picMkLst>
            <pc:docMk/>
            <pc:sldMk cId="2562391373" sldId="280"/>
            <ac:picMk id="6" creationId="{F7A86D0B-7CEC-47BE-949D-E3472D1FF3DD}"/>
          </ac:picMkLst>
        </pc:picChg>
        <pc:picChg chg="add mod">
          <ac:chgData name="Kevin Yang" userId="689ea0e484c3afbf" providerId="LiveId" clId="{68E6A247-CCF2-46B6-ABCC-EA8BB4C157D4}" dt="2018-08-08T00:59:18.734" v="4776" actId="1076"/>
          <ac:picMkLst>
            <pc:docMk/>
            <pc:sldMk cId="2562391373" sldId="280"/>
            <ac:picMk id="7" creationId="{615C96CA-FB8E-4F5B-AC2C-31ACC37B0553}"/>
          </ac:picMkLst>
        </pc:picChg>
        <pc:cxnChg chg="add mod">
          <ac:chgData name="Kevin Yang" userId="689ea0e484c3afbf" providerId="LiveId" clId="{68E6A247-CCF2-46B6-ABCC-EA8BB4C157D4}" dt="2018-08-08T00:59:48.555" v="4780" actId="208"/>
          <ac:cxnSpMkLst>
            <pc:docMk/>
            <pc:sldMk cId="2562391373" sldId="280"/>
            <ac:cxnSpMk id="9" creationId="{5ABEC2F0-3F9B-402F-9F5D-0918B547EEFE}"/>
          </ac:cxnSpMkLst>
        </pc:cxnChg>
      </pc:sldChg>
      <pc:sldChg chg="addSp delSp modSp add">
        <pc:chgData name="Kevin Yang" userId="689ea0e484c3afbf" providerId="LiveId" clId="{68E6A247-CCF2-46B6-ABCC-EA8BB4C157D4}" dt="2018-08-03T07:35:05.201" v="3614"/>
        <pc:sldMkLst>
          <pc:docMk/>
          <pc:sldMk cId="1732687115" sldId="281"/>
        </pc:sldMkLst>
        <pc:spChg chg="mod">
          <ac:chgData name="Kevin Yang" userId="689ea0e484c3afbf" providerId="LiveId" clId="{68E6A247-CCF2-46B6-ABCC-EA8BB4C157D4}" dt="2018-08-03T07:34:29.207" v="3491"/>
          <ac:spMkLst>
            <pc:docMk/>
            <pc:sldMk cId="1732687115" sldId="281"/>
            <ac:spMk id="2" creationId="{28298FA9-0D47-41CB-8C47-BB3EA2CCCC72}"/>
          </ac:spMkLst>
        </pc:spChg>
        <pc:spChg chg="add del mod">
          <ac:chgData name="Kevin Yang" userId="689ea0e484c3afbf" providerId="LiveId" clId="{68E6A247-CCF2-46B6-ABCC-EA8BB4C157D4}" dt="2018-08-03T07:35:05.201" v="3614"/>
          <ac:spMkLst>
            <pc:docMk/>
            <pc:sldMk cId="1732687115" sldId="281"/>
            <ac:spMk id="3" creationId="{31020642-A8FB-471F-AA9D-3B1C77E18067}"/>
          </ac:spMkLst>
        </pc:spChg>
        <pc:picChg chg="add del mod">
          <ac:chgData name="Kevin Yang" userId="689ea0e484c3afbf" providerId="LiveId" clId="{68E6A247-CCF2-46B6-ABCC-EA8BB4C157D4}" dt="2018-08-03T07:33:53.489" v="3391"/>
          <ac:picMkLst>
            <pc:docMk/>
            <pc:sldMk cId="1732687115" sldId="281"/>
            <ac:picMk id="4" creationId="{0E6EBA76-53EE-4221-A0C0-F5EA98D51C35}"/>
          </ac:picMkLst>
        </pc:picChg>
        <pc:picChg chg="add mod">
          <ac:chgData name="Kevin Yang" userId="689ea0e484c3afbf" providerId="LiveId" clId="{68E6A247-CCF2-46B6-ABCC-EA8BB4C157D4}" dt="2018-08-03T07:34:21.816" v="3454" actId="1076"/>
          <ac:picMkLst>
            <pc:docMk/>
            <pc:sldMk cId="1732687115" sldId="281"/>
            <ac:picMk id="5" creationId="{0AFBCAA0-F515-4D6D-90ED-1E298FD129D0}"/>
          </ac:picMkLst>
        </pc:picChg>
      </pc:sldChg>
      <pc:sldChg chg="addSp modSp add">
        <pc:chgData name="Kevin Yang" userId="689ea0e484c3afbf" providerId="LiveId" clId="{68E6A247-CCF2-46B6-ABCC-EA8BB4C157D4}" dt="2018-08-08T01:15:05.458" v="5148" actId="1076"/>
        <pc:sldMkLst>
          <pc:docMk/>
          <pc:sldMk cId="1179332184" sldId="282"/>
        </pc:sldMkLst>
        <pc:spChg chg="mod">
          <ac:chgData name="Kevin Yang" userId="689ea0e484c3afbf" providerId="LiveId" clId="{68E6A247-CCF2-46B6-ABCC-EA8BB4C157D4}" dt="2018-08-03T07:54:38.614" v="4344" actId="1076"/>
          <ac:spMkLst>
            <pc:docMk/>
            <pc:sldMk cId="1179332184" sldId="282"/>
            <ac:spMk id="2" creationId="{5BF6F062-152F-4F12-A70F-2E1CE9FB4BB6}"/>
          </ac:spMkLst>
        </pc:spChg>
        <pc:spChg chg="mod">
          <ac:chgData name="Kevin Yang" userId="689ea0e484c3afbf" providerId="LiveId" clId="{68E6A247-CCF2-46B6-ABCC-EA8BB4C157D4}" dt="2018-08-03T07:39:00.630" v="3937" actId="14"/>
          <ac:spMkLst>
            <pc:docMk/>
            <pc:sldMk cId="1179332184" sldId="282"/>
            <ac:spMk id="3" creationId="{17224E35-1F33-4DFD-B12F-67B3CEF693C6}"/>
          </ac:spMkLst>
        </pc:spChg>
        <pc:spChg chg="add mod">
          <ac:chgData name="Kevin Yang" userId="689ea0e484c3afbf" providerId="LiveId" clId="{68E6A247-CCF2-46B6-ABCC-EA8BB4C157D4}" dt="2018-08-08T01:15:05.458" v="5148" actId="1076"/>
          <ac:spMkLst>
            <pc:docMk/>
            <pc:sldMk cId="1179332184" sldId="282"/>
            <ac:spMk id="7" creationId="{7F2D8D3F-65CF-4E37-95B1-36611B7420FE}"/>
          </ac:spMkLst>
        </pc:spChg>
        <pc:picChg chg="add mod modCrop">
          <ac:chgData name="Kevin Yang" userId="689ea0e484c3afbf" providerId="LiveId" clId="{68E6A247-CCF2-46B6-ABCC-EA8BB4C157D4}" dt="2018-08-08T01:13:05.162" v="5025" actId="1076"/>
          <ac:picMkLst>
            <pc:docMk/>
            <pc:sldMk cId="1179332184" sldId="282"/>
            <ac:picMk id="4" creationId="{33F16EAF-8537-49C7-92B2-12D4A6DAA496}"/>
          </ac:picMkLst>
        </pc:picChg>
        <pc:picChg chg="add mod">
          <ac:chgData name="Kevin Yang" userId="689ea0e484c3afbf" providerId="LiveId" clId="{68E6A247-CCF2-46B6-ABCC-EA8BB4C157D4}" dt="2018-08-08T01:13:42.447" v="5027" actId="1076"/>
          <ac:picMkLst>
            <pc:docMk/>
            <pc:sldMk cId="1179332184" sldId="282"/>
            <ac:picMk id="5" creationId="{10601C3A-22BA-4919-BE21-A308F35395DA}"/>
          </ac:picMkLst>
        </pc:picChg>
        <pc:picChg chg="add mod">
          <ac:chgData name="Kevin Yang" userId="689ea0e484c3afbf" providerId="LiveId" clId="{68E6A247-CCF2-46B6-ABCC-EA8BB4C157D4}" dt="2018-08-08T01:14:08.286" v="5029" actId="1076"/>
          <ac:picMkLst>
            <pc:docMk/>
            <pc:sldMk cId="1179332184" sldId="282"/>
            <ac:picMk id="6" creationId="{0AAB9092-7330-4883-828D-D8D41FD8A907}"/>
          </ac:picMkLst>
        </pc:picChg>
      </pc:sldChg>
      <pc:sldChg chg="addSp delSp modSp add">
        <pc:chgData name="Kevin Yang" userId="689ea0e484c3afbf" providerId="LiveId" clId="{68E6A247-CCF2-46B6-ABCC-EA8BB4C157D4}" dt="2018-08-08T01:01:58.442" v="4834" actId="13822"/>
        <pc:sldMkLst>
          <pc:docMk/>
          <pc:sldMk cId="2617137729" sldId="283"/>
        </pc:sldMkLst>
        <pc:spChg chg="mod">
          <ac:chgData name="Kevin Yang" userId="689ea0e484c3afbf" providerId="LiveId" clId="{68E6A247-CCF2-46B6-ABCC-EA8BB4C157D4}" dt="2018-08-03T07:38:35.470" v="3902" actId="20577"/>
          <ac:spMkLst>
            <pc:docMk/>
            <pc:sldMk cId="2617137729" sldId="283"/>
            <ac:spMk id="2" creationId="{09E6F858-53E0-4E4B-A8A9-28BA9EDDB53D}"/>
          </ac:spMkLst>
        </pc:spChg>
        <pc:spChg chg="mod">
          <ac:chgData name="Kevin Yang" userId="689ea0e484c3afbf" providerId="LiveId" clId="{68E6A247-CCF2-46B6-ABCC-EA8BB4C157D4}" dt="2018-08-08T01:01:19.568" v="4832" actId="13822"/>
          <ac:spMkLst>
            <pc:docMk/>
            <pc:sldMk cId="2617137729" sldId="283"/>
            <ac:spMk id="3" creationId="{3E253410-3C04-47EF-A73A-C50A76D37F8F}"/>
          </ac:spMkLst>
        </pc:spChg>
        <pc:spChg chg="add del">
          <ac:chgData name="Kevin Yang" userId="689ea0e484c3afbf" providerId="LiveId" clId="{68E6A247-CCF2-46B6-ABCC-EA8BB4C157D4}" dt="2018-08-03T07:40:50.197" v="4057" actId="13822"/>
          <ac:spMkLst>
            <pc:docMk/>
            <pc:sldMk cId="2617137729" sldId="283"/>
            <ac:spMk id="4" creationId="{CD354A4E-D52E-4C47-AE9F-290366395D62}"/>
          </ac:spMkLst>
        </pc:spChg>
        <pc:spChg chg="add del">
          <ac:chgData name="Kevin Yang" userId="689ea0e484c3afbf" providerId="LiveId" clId="{68E6A247-CCF2-46B6-ABCC-EA8BB4C157D4}" dt="2018-08-03T07:40:55.232" v="4059" actId="13822"/>
          <ac:spMkLst>
            <pc:docMk/>
            <pc:sldMk cId="2617137729" sldId="283"/>
            <ac:spMk id="5" creationId="{3A55F416-6135-4FAA-B191-6804AEEB2B66}"/>
          </ac:spMkLst>
        </pc:spChg>
        <pc:spChg chg="add mod">
          <ac:chgData name="Kevin Yang" userId="689ea0e484c3afbf" providerId="LiveId" clId="{68E6A247-CCF2-46B6-ABCC-EA8BB4C157D4}" dt="2018-08-08T01:01:58.442" v="4834" actId="13822"/>
          <ac:spMkLst>
            <pc:docMk/>
            <pc:sldMk cId="2617137729" sldId="283"/>
            <ac:spMk id="6" creationId="{1402D9BB-DDBA-4339-89E8-B985EEC66C7C}"/>
          </ac:spMkLst>
        </pc:spChg>
      </pc:sldChg>
      <pc:sldChg chg="addSp delSp modSp add modAnim">
        <pc:chgData name="Kevin Yang" userId="689ea0e484c3afbf" providerId="LiveId" clId="{68E6A247-CCF2-46B6-ABCC-EA8BB4C157D4}" dt="2018-08-08T03:11:03.316" v="5430"/>
        <pc:sldMkLst>
          <pc:docMk/>
          <pc:sldMk cId="543336933" sldId="284"/>
        </pc:sldMkLst>
        <pc:spChg chg="mod">
          <ac:chgData name="Kevin Yang" userId="689ea0e484c3afbf" providerId="LiveId" clId="{68E6A247-CCF2-46B6-ABCC-EA8BB4C157D4}" dt="2018-08-03T07:45:24.574" v="4218" actId="20577"/>
          <ac:spMkLst>
            <pc:docMk/>
            <pc:sldMk cId="543336933" sldId="284"/>
            <ac:spMk id="2" creationId="{2163604E-2792-4DF1-8097-02B2072D2F4C}"/>
          </ac:spMkLst>
        </pc:spChg>
        <pc:spChg chg="mod">
          <ac:chgData name="Kevin Yang" userId="689ea0e484c3afbf" providerId="LiveId" clId="{68E6A247-CCF2-46B6-ABCC-EA8BB4C157D4}" dt="2018-08-08T01:06:58.587" v="5014" actId="14100"/>
          <ac:spMkLst>
            <pc:docMk/>
            <pc:sldMk cId="543336933" sldId="284"/>
            <ac:spMk id="3" creationId="{4D284D9B-DA41-495C-80AC-375FD83EF13D}"/>
          </ac:spMkLst>
        </pc:spChg>
        <pc:spChg chg="add mod">
          <ac:chgData name="Kevin Yang" userId="689ea0e484c3afbf" providerId="LiveId" clId="{68E6A247-CCF2-46B6-ABCC-EA8BB4C157D4}" dt="2018-08-08T01:06:28.264" v="5013" actId="207"/>
          <ac:spMkLst>
            <pc:docMk/>
            <pc:sldMk cId="543336933" sldId="284"/>
            <ac:spMk id="4" creationId="{BE1675ED-8E03-459C-BA94-B3E90FDFE01B}"/>
          </ac:spMkLst>
        </pc:spChg>
        <pc:spChg chg="add mod">
          <ac:chgData name="Kevin Yang" userId="689ea0e484c3afbf" providerId="LiveId" clId="{68E6A247-CCF2-46B6-ABCC-EA8BB4C157D4}" dt="2018-08-08T01:07:07.401" v="5016" actId="1076"/>
          <ac:spMkLst>
            <pc:docMk/>
            <pc:sldMk cId="543336933" sldId="284"/>
            <ac:spMk id="6" creationId="{F4C9271E-CD9A-4E8F-8E57-51F2C4EEE559}"/>
          </ac:spMkLst>
        </pc:spChg>
        <pc:spChg chg="add mod">
          <ac:chgData name="Kevin Yang" userId="689ea0e484c3afbf" providerId="LiveId" clId="{68E6A247-CCF2-46B6-ABCC-EA8BB4C157D4}" dt="2018-08-08T03:05:44.737" v="5414" actId="1076"/>
          <ac:spMkLst>
            <pc:docMk/>
            <pc:sldMk cId="543336933" sldId="284"/>
            <ac:spMk id="9" creationId="{6E8C031B-6B91-49C1-B165-5D298D1A5EA9}"/>
          </ac:spMkLst>
        </pc:spChg>
        <pc:spChg chg="add mod">
          <ac:chgData name="Kevin Yang" userId="689ea0e484c3afbf" providerId="LiveId" clId="{68E6A247-CCF2-46B6-ABCC-EA8BB4C157D4}" dt="2018-08-08T03:06:23.059" v="5420" actId="1076"/>
          <ac:spMkLst>
            <pc:docMk/>
            <pc:sldMk cId="543336933" sldId="284"/>
            <ac:spMk id="11" creationId="{1FA41F50-2D8D-4452-B9A5-7AC334A0A056}"/>
          </ac:spMkLst>
        </pc:spChg>
        <pc:picChg chg="add del mod">
          <ac:chgData name="Kevin Yang" userId="689ea0e484c3afbf" providerId="LiveId" clId="{68E6A247-CCF2-46B6-ABCC-EA8BB4C157D4}" dt="2018-08-03T07:52:24.913" v="4282" actId="478"/>
          <ac:picMkLst>
            <pc:docMk/>
            <pc:sldMk cId="543336933" sldId="284"/>
            <ac:picMk id="4" creationId="{D0A2F36B-81A5-4BB5-957E-9B1B6E5D074C}"/>
          </ac:picMkLst>
        </pc:picChg>
        <pc:picChg chg="add mod">
          <ac:chgData name="Kevin Yang" userId="689ea0e484c3afbf" providerId="LiveId" clId="{68E6A247-CCF2-46B6-ABCC-EA8BB4C157D4}" dt="2018-08-08T01:03:26.621" v="4836" actId="1076"/>
          <ac:picMkLst>
            <pc:docMk/>
            <pc:sldMk cId="543336933" sldId="284"/>
            <ac:picMk id="5" creationId="{8EB685EB-4A30-4988-9DCB-33BFFB4A5C3B}"/>
          </ac:picMkLst>
        </pc:picChg>
        <pc:picChg chg="add del mod">
          <ac:chgData name="Kevin Yang" userId="689ea0e484c3afbf" providerId="LiveId" clId="{68E6A247-CCF2-46B6-ABCC-EA8BB4C157D4}" dt="2018-08-03T07:52:51.817" v="4285" actId="478"/>
          <ac:picMkLst>
            <pc:docMk/>
            <pc:sldMk cId="543336933" sldId="284"/>
            <ac:picMk id="6" creationId="{A3F45B66-AEE6-474D-9651-0D7C7FBAC033}"/>
          </ac:picMkLst>
        </pc:picChg>
        <pc:picChg chg="add mod modCrop">
          <ac:chgData name="Kevin Yang" userId="689ea0e484c3afbf" providerId="LiveId" clId="{68E6A247-CCF2-46B6-ABCC-EA8BB4C157D4}" dt="2018-08-08T01:07:05.169" v="5015" actId="1076"/>
          <ac:picMkLst>
            <pc:docMk/>
            <pc:sldMk cId="543336933" sldId="284"/>
            <ac:picMk id="7" creationId="{26AC4C1F-7CE0-4188-B6F5-28AC1CF7E4B5}"/>
          </ac:picMkLst>
        </pc:picChg>
        <pc:picChg chg="add mod">
          <ac:chgData name="Kevin Yang" userId="689ea0e484c3afbf" providerId="LiveId" clId="{68E6A247-CCF2-46B6-ABCC-EA8BB4C157D4}" dt="2018-08-08T01:08:10.706" v="5019" actId="1076"/>
          <ac:picMkLst>
            <pc:docMk/>
            <pc:sldMk cId="543336933" sldId="284"/>
            <ac:picMk id="8" creationId="{A80D874F-0FF0-424D-9212-89FE751B018D}"/>
          </ac:picMkLst>
        </pc:picChg>
        <pc:picChg chg="add del mod">
          <ac:chgData name="Kevin Yang" userId="689ea0e484c3afbf" providerId="LiveId" clId="{68E6A247-CCF2-46B6-ABCC-EA8BB4C157D4}" dt="2018-08-03T07:50:54.495" v="4274"/>
          <ac:picMkLst>
            <pc:docMk/>
            <pc:sldMk cId="543336933" sldId="284"/>
            <ac:picMk id="3074" creationId="{566944CA-EE23-4409-A65A-8832804FB2E2}"/>
          </ac:picMkLst>
        </pc:picChg>
        <pc:picChg chg="add mod">
          <ac:chgData name="Kevin Yang" userId="689ea0e484c3afbf" providerId="LiveId" clId="{68E6A247-CCF2-46B6-ABCC-EA8BB4C157D4}" dt="2018-08-08T01:03:54.527" v="4842" actId="1076"/>
          <ac:picMkLst>
            <pc:docMk/>
            <pc:sldMk cId="543336933" sldId="284"/>
            <ac:picMk id="3076" creationId="{BAB4BB3A-5B34-455F-853F-8483C687DEFB}"/>
          </ac:picMkLst>
        </pc:picChg>
      </pc:sldChg>
      <pc:sldChg chg="modSp">
        <pc:chgData name="Kevin Yang" userId="689ea0e484c3afbf" providerId="LiveId" clId="{68E6A247-CCF2-46B6-ABCC-EA8BB4C157D4}" dt="2018-08-07T01:31:31.632" v="4650"/>
        <pc:sldMkLst>
          <pc:docMk/>
          <pc:sldMk cId="3421099740" sldId="286"/>
        </pc:sldMkLst>
        <pc:spChg chg="mod">
          <ac:chgData name="Kevin Yang" userId="689ea0e484c3afbf" providerId="LiveId" clId="{68E6A247-CCF2-46B6-ABCC-EA8BB4C157D4}" dt="2018-08-07T01:31:31.632" v="4650"/>
          <ac:spMkLst>
            <pc:docMk/>
            <pc:sldMk cId="3421099740" sldId="286"/>
            <ac:spMk id="2" creationId="{9CDB7A80-0361-48A6-B702-1DC74307D59B}"/>
          </ac:spMkLst>
        </pc:spChg>
      </pc:sldChg>
      <pc:sldChg chg="modAnim">
        <pc:chgData name="Kevin Yang" userId="689ea0e484c3afbf" providerId="LiveId" clId="{68E6A247-CCF2-46B6-ABCC-EA8BB4C157D4}" dt="2018-08-08T03:07:51.572" v="5427"/>
        <pc:sldMkLst>
          <pc:docMk/>
          <pc:sldMk cId="2864662227" sldId="287"/>
        </pc:sldMkLst>
      </pc:sldChg>
      <pc:sldChg chg="modSp">
        <pc:chgData name="Kevin Yang" userId="689ea0e484c3afbf" providerId="LiveId" clId="{68E6A247-CCF2-46B6-ABCC-EA8BB4C157D4}" dt="2018-08-07T01:32:39.342" v="4710" actId="20577"/>
        <pc:sldMkLst>
          <pc:docMk/>
          <pc:sldMk cId="3175254456" sldId="288"/>
        </pc:sldMkLst>
        <pc:spChg chg="mod">
          <ac:chgData name="Kevin Yang" userId="689ea0e484c3afbf" providerId="LiveId" clId="{68E6A247-CCF2-46B6-ABCC-EA8BB4C157D4}" dt="2018-08-07T01:32:39.342" v="4710" actId="20577"/>
          <ac:spMkLst>
            <pc:docMk/>
            <pc:sldMk cId="3175254456" sldId="288"/>
            <ac:spMk id="4" creationId="{07A3674F-2642-4F72-85C7-A3E4ED0EFDD3}"/>
          </ac:spMkLst>
        </pc:spChg>
      </pc:sldChg>
      <pc:sldChg chg="modSp">
        <pc:chgData name="Kevin Yang" userId="689ea0e484c3afbf" providerId="LiveId" clId="{68E6A247-CCF2-46B6-ABCC-EA8BB4C157D4}" dt="2018-08-07T01:32:54.961" v="4734" actId="207"/>
        <pc:sldMkLst>
          <pc:docMk/>
          <pc:sldMk cId="3632762621" sldId="289"/>
        </pc:sldMkLst>
        <pc:spChg chg="mod">
          <ac:chgData name="Kevin Yang" userId="689ea0e484c3afbf" providerId="LiveId" clId="{68E6A247-CCF2-46B6-ABCC-EA8BB4C157D4}" dt="2018-08-07T01:32:54.961" v="4734" actId="207"/>
          <ac:spMkLst>
            <pc:docMk/>
            <pc:sldMk cId="3632762621" sldId="289"/>
            <ac:spMk id="2" creationId="{5BE6D99E-710E-41F5-8BCF-55BFE16EE4F1}"/>
          </ac:spMkLst>
        </pc:spChg>
      </pc:sldChg>
      <pc:sldChg chg="modSp">
        <pc:chgData name="Kevin Yang" userId="689ea0e484c3afbf" providerId="LiveId" clId="{68E6A247-CCF2-46B6-ABCC-EA8BB4C157D4}" dt="2018-08-08T01:29:49.636" v="5219" actId="208"/>
        <pc:sldMkLst>
          <pc:docMk/>
          <pc:sldMk cId="3059878044" sldId="291"/>
        </pc:sldMkLst>
        <pc:picChg chg="mod">
          <ac:chgData name="Kevin Yang" userId="689ea0e484c3afbf" providerId="LiveId" clId="{68E6A247-CCF2-46B6-ABCC-EA8BB4C157D4}" dt="2018-08-08T01:26:00.331" v="5161" actId="207"/>
          <ac:picMkLst>
            <pc:docMk/>
            <pc:sldMk cId="3059878044" sldId="291"/>
            <ac:picMk id="7" creationId="{1939EC88-24F3-49C1-8366-BE0AC2653518}"/>
          </ac:picMkLst>
        </pc:picChg>
        <pc:cxnChg chg="mod">
          <ac:chgData name="Kevin Yang" userId="689ea0e484c3afbf" providerId="LiveId" clId="{68E6A247-CCF2-46B6-ABCC-EA8BB4C157D4}" dt="2018-08-08T01:29:49.636" v="5219" actId="208"/>
          <ac:cxnSpMkLst>
            <pc:docMk/>
            <pc:sldMk cId="3059878044" sldId="291"/>
            <ac:cxnSpMk id="9" creationId="{E379A3FD-5B6C-4452-926B-54F07D6121DF}"/>
          </ac:cxnSpMkLst>
        </pc:cxnChg>
      </pc:sldChg>
      <pc:sldChg chg="modSp">
        <pc:chgData name="Kevin Yang" userId="689ea0e484c3afbf" providerId="LiveId" clId="{68E6A247-CCF2-46B6-ABCC-EA8BB4C157D4}" dt="2018-08-08T01:32:12.375" v="5223" actId="207"/>
        <pc:sldMkLst>
          <pc:docMk/>
          <pc:sldMk cId="626794974" sldId="294"/>
        </pc:sldMkLst>
        <pc:spChg chg="mod">
          <ac:chgData name="Kevin Yang" userId="689ea0e484c3afbf" providerId="LiveId" clId="{68E6A247-CCF2-46B6-ABCC-EA8BB4C157D4}" dt="2018-08-08T01:15:50.453" v="5156" actId="20577"/>
          <ac:spMkLst>
            <pc:docMk/>
            <pc:sldMk cId="626794974" sldId="294"/>
            <ac:spMk id="5" creationId="{5E974523-62BE-410A-B23E-81F10F9C2382}"/>
          </ac:spMkLst>
        </pc:spChg>
        <pc:picChg chg="mod">
          <ac:chgData name="Kevin Yang" userId="689ea0e484c3afbf" providerId="LiveId" clId="{68E6A247-CCF2-46B6-ABCC-EA8BB4C157D4}" dt="2018-08-08T01:32:07.041" v="5222" actId="207"/>
          <ac:picMkLst>
            <pc:docMk/>
            <pc:sldMk cId="626794974" sldId="294"/>
            <ac:picMk id="6" creationId="{D3680585-4FB4-49D5-B061-9FE81723C624}"/>
          </ac:picMkLst>
        </pc:picChg>
        <pc:picChg chg="mod">
          <ac:chgData name="Kevin Yang" userId="689ea0e484c3afbf" providerId="LiveId" clId="{68E6A247-CCF2-46B6-ABCC-EA8BB4C157D4}" dt="2018-08-08T01:32:12.375" v="5223" actId="207"/>
          <ac:picMkLst>
            <pc:docMk/>
            <pc:sldMk cId="626794974" sldId="294"/>
            <ac:picMk id="7" creationId="{39E3809D-493C-4CC7-9D58-15206C5BA4AA}"/>
          </ac:picMkLst>
        </pc:picChg>
      </pc:sldChg>
      <pc:sldChg chg="modSp">
        <pc:chgData name="Kevin Yang" userId="689ea0e484c3afbf" providerId="LiveId" clId="{68E6A247-CCF2-46B6-ABCC-EA8BB4C157D4}" dt="2018-08-08T01:29:56.461" v="5220" actId="208"/>
        <pc:sldMkLst>
          <pc:docMk/>
          <pc:sldMk cId="388453509" sldId="297"/>
        </pc:sldMkLst>
        <pc:picChg chg="mod">
          <ac:chgData name="Kevin Yang" userId="689ea0e484c3afbf" providerId="LiveId" clId="{68E6A247-CCF2-46B6-ABCC-EA8BB4C157D4}" dt="2018-08-08T01:25:52.616" v="5160" actId="207"/>
          <ac:picMkLst>
            <pc:docMk/>
            <pc:sldMk cId="388453509" sldId="297"/>
            <ac:picMk id="7" creationId="{1939EC88-24F3-49C1-8366-BE0AC2653518}"/>
          </ac:picMkLst>
        </pc:picChg>
        <pc:cxnChg chg="mod">
          <ac:chgData name="Kevin Yang" userId="689ea0e484c3afbf" providerId="LiveId" clId="{68E6A247-CCF2-46B6-ABCC-EA8BB4C157D4}" dt="2018-08-08T01:29:56.461" v="5220" actId="208"/>
          <ac:cxnSpMkLst>
            <pc:docMk/>
            <pc:sldMk cId="388453509" sldId="297"/>
            <ac:cxnSpMk id="9" creationId="{E379A3FD-5B6C-4452-926B-54F07D6121DF}"/>
          </ac:cxnSpMkLst>
        </pc:cxnChg>
      </pc:sldChg>
      <pc:sldChg chg="modSp">
        <pc:chgData name="Kevin Yang" userId="689ea0e484c3afbf" providerId="LiveId" clId="{68E6A247-CCF2-46B6-ABCC-EA8BB4C157D4}" dt="2018-08-08T01:25:32.469" v="5158" actId="207"/>
        <pc:sldMkLst>
          <pc:docMk/>
          <pc:sldMk cId="1462109755" sldId="298"/>
        </pc:sldMkLst>
        <pc:picChg chg="mod">
          <ac:chgData name="Kevin Yang" userId="689ea0e484c3afbf" providerId="LiveId" clId="{68E6A247-CCF2-46B6-ABCC-EA8BB4C157D4}" dt="2018-08-08T01:25:32.469" v="5158" actId="207"/>
          <ac:picMkLst>
            <pc:docMk/>
            <pc:sldMk cId="1462109755" sldId="298"/>
            <ac:picMk id="7" creationId="{1939EC88-24F3-49C1-8366-BE0AC2653518}"/>
          </ac:picMkLst>
        </pc:picChg>
      </pc:sldChg>
      <pc:sldChg chg="modSp">
        <pc:chgData name="Kevin Yang" userId="689ea0e484c3afbf" providerId="LiveId" clId="{68E6A247-CCF2-46B6-ABCC-EA8BB4C157D4}" dt="2018-08-08T01:30:03.476" v="5221" actId="208"/>
        <pc:sldMkLst>
          <pc:docMk/>
          <pc:sldMk cId="412198943" sldId="299"/>
        </pc:sldMkLst>
        <pc:spChg chg="mod">
          <ac:chgData name="Kevin Yang" userId="689ea0e484c3afbf" providerId="LiveId" clId="{68E6A247-CCF2-46B6-ABCC-EA8BB4C157D4}" dt="2018-08-08T00:47:07.448" v="4761" actId="1076"/>
          <ac:spMkLst>
            <pc:docMk/>
            <pc:sldMk cId="412198943" sldId="299"/>
            <ac:spMk id="2" creationId="{62039ABD-AFB6-4EE3-8F7A-081094BB3214}"/>
          </ac:spMkLst>
        </pc:spChg>
        <pc:picChg chg="mod">
          <ac:chgData name="Kevin Yang" userId="689ea0e484c3afbf" providerId="LiveId" clId="{68E6A247-CCF2-46B6-ABCC-EA8BB4C157D4}" dt="2018-08-08T01:25:42.181" v="5159" actId="207"/>
          <ac:picMkLst>
            <pc:docMk/>
            <pc:sldMk cId="412198943" sldId="299"/>
            <ac:picMk id="17" creationId="{A593E4BE-6A21-40B7-B844-750AD04848F0}"/>
          </ac:picMkLst>
        </pc:picChg>
        <pc:cxnChg chg="mod">
          <ac:chgData name="Kevin Yang" userId="689ea0e484c3afbf" providerId="LiveId" clId="{68E6A247-CCF2-46B6-ABCC-EA8BB4C157D4}" dt="2018-08-08T00:47:09.881" v="4762" actId="14100"/>
          <ac:cxnSpMkLst>
            <pc:docMk/>
            <pc:sldMk cId="412198943" sldId="299"/>
            <ac:cxnSpMk id="5" creationId="{3C2514C4-85D8-465D-93EE-B114130D7DCD}"/>
          </ac:cxnSpMkLst>
        </pc:cxnChg>
        <pc:cxnChg chg="mod">
          <ac:chgData name="Kevin Yang" userId="689ea0e484c3afbf" providerId="LiveId" clId="{68E6A247-CCF2-46B6-ABCC-EA8BB4C157D4}" dt="2018-08-08T00:47:13.505" v="4763" actId="14100"/>
          <ac:cxnSpMkLst>
            <pc:docMk/>
            <pc:sldMk cId="412198943" sldId="299"/>
            <ac:cxnSpMk id="14" creationId="{FA8B21EE-D3D6-40CD-BA74-EF40116D84F2}"/>
          </ac:cxnSpMkLst>
        </pc:cxnChg>
        <pc:cxnChg chg="mod">
          <ac:chgData name="Kevin Yang" userId="689ea0e484c3afbf" providerId="LiveId" clId="{68E6A247-CCF2-46B6-ABCC-EA8BB4C157D4}" dt="2018-08-08T01:30:03.476" v="5221" actId="208"/>
          <ac:cxnSpMkLst>
            <pc:docMk/>
            <pc:sldMk cId="412198943" sldId="299"/>
            <ac:cxnSpMk id="18" creationId="{5A946DDF-1FF4-4BDA-909A-1DD42EE6002D}"/>
          </ac:cxnSpMkLst>
        </pc:cxnChg>
      </pc:sldChg>
      <pc:sldChg chg="addSp delSp modSp">
        <pc:chgData name="Kevin Yang" userId="689ea0e484c3afbf" providerId="LiveId" clId="{68E6A247-CCF2-46B6-ABCC-EA8BB4C157D4}" dt="2018-08-07T01:09:49.228" v="4389" actId="164"/>
        <pc:sldMkLst>
          <pc:docMk/>
          <pc:sldMk cId="4117046605" sldId="301"/>
        </pc:sldMkLst>
        <pc:spChg chg="mod topLvl">
          <ac:chgData name="Kevin Yang" userId="689ea0e484c3afbf" providerId="LiveId" clId="{68E6A247-CCF2-46B6-ABCC-EA8BB4C157D4}" dt="2018-08-07T01:09:49.228" v="4389" actId="164"/>
          <ac:spMkLst>
            <pc:docMk/>
            <pc:sldMk cId="4117046605" sldId="301"/>
            <ac:spMk id="13" creationId="{3789A888-B7D0-4971-9DCA-DA6CE3A00B7F}"/>
          </ac:spMkLst>
        </pc:spChg>
        <pc:spChg chg="mod topLvl">
          <ac:chgData name="Kevin Yang" userId="689ea0e484c3afbf" providerId="LiveId" clId="{68E6A247-CCF2-46B6-ABCC-EA8BB4C157D4}" dt="2018-08-07T01:09:49.228" v="4389" actId="164"/>
          <ac:spMkLst>
            <pc:docMk/>
            <pc:sldMk cId="4117046605" sldId="301"/>
            <ac:spMk id="14" creationId="{80A41A2D-5037-420F-8262-9DC1595F0C34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96" creationId="{60B5162F-1C51-4F85-A070-D92DFC9E4D43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97" creationId="{99341FC7-65F5-4745-8B5F-F9028A54B00F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98" creationId="{2301B3D3-6CFB-4042-843E-C20199AA2E25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99" creationId="{BA024447-F9BB-474A-9145-121FFE9565E1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00" creationId="{05E1D3F5-BFF1-4AFA-A80E-09E98BC908DC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03" creationId="{B8C07FBE-2F5A-44BF-9B1B-FC62412FECE8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04" creationId="{6305A166-3E76-484E-84E8-2EBCD189B7E8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05" creationId="{0DA52CB5-A974-4248-B5B4-52BF00D61E14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06" creationId="{AA56BB37-D673-49F9-8E55-A8E6904F7443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07" creationId="{62D0AEBE-1068-4C63-87ED-19FA45D0930B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10" creationId="{C0B66431-3F5A-4308-A99C-E7A3B3F46B83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11" creationId="{BF69E33D-0AC9-4197-BB8C-F0D4F5988AE6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12" creationId="{DBC3B613-9468-416E-BD0E-1C45DBECFEFA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13" creationId="{20DF0CA7-56E1-4B07-A23C-61AFA8905749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14" creationId="{FDE71D62-1A1B-46EF-AF67-68AE0F638D1F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17" creationId="{970BF75C-883E-4653-BEAB-53C152DD1B87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18" creationId="{C70CA630-4176-4CB0-B75F-4A4D44ADA9D4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19" creationId="{2D168DA8-EB11-4DF3-A595-26CC009CBB26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20" creationId="{2618B3AB-4D9C-418D-90B3-7A077343CC95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21" creationId="{7DEC22A9-15A0-4766-9BD8-4FB197348909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24" creationId="{5AFB30F2-0A24-481A-BFB5-C02E5E547156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25" creationId="{466B0D9E-6E8E-41F4-8E82-545C133A5E02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26" creationId="{DBEA8946-D0C4-4873-ACFD-FD62B261EF0A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27" creationId="{0CB6BAB9-9005-4ED5-8D83-0A869DBE0FFD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28" creationId="{51C46141-32AB-4171-83DD-BA13D0A03450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31" creationId="{0EEE6D9B-944F-4A9E-A031-7FC27DB791A9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32" creationId="{32508A85-37C0-4817-8A6A-3BC662C76C1B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33" creationId="{ED0CB930-F43A-4D9B-97C6-6274F48A58AA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34" creationId="{7A3DEFCF-5602-4D2C-BD63-21FD8FAE734C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35" creationId="{EB5D74CE-C3B6-4C16-955A-0741EB9A6405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38" creationId="{4BB6B226-B74B-43FF-81B0-03CDBD3FE4C8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39" creationId="{09762CFB-7F93-4CF9-AD41-072EAB26A821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40" creationId="{AEF2A89B-5914-4289-AAE3-DE481DB22643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41" creationId="{326F4EA5-03B4-43F0-81CA-F93CDEA233E2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42" creationId="{101F63AD-FFE5-4A96-830D-202823849FB9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45" creationId="{2C09544A-7D31-4835-8C34-888ECB73C821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46" creationId="{1EDBB269-1BD9-4492-BFB9-9B64074A6823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47" creationId="{DB097589-CBA7-4F30-B313-492F02324F3D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48" creationId="{E23CB2FF-6B38-4F22-B767-D94596113961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49" creationId="{977E78EF-7EA3-4AC2-8A6B-989F19F34DBC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52" creationId="{524C9F9D-706C-4297-9169-F858EA45D260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53" creationId="{329BF951-58F4-46CA-9662-A1E984CD5292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54" creationId="{006F53CD-F0F0-4331-84CD-700D6388B0F7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55" creationId="{07F6B5E2-7DA4-4054-9C60-219B7EB7A083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56" creationId="{9C0838C9-D895-4FD0-BE03-89E3C3CCFEB0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59" creationId="{CB08EEB1-B8CD-462A-BE24-CEE9FFA9B2C0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60" creationId="{74CDDBFD-1D78-4D9C-904C-08790168D592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61" creationId="{FE10376D-C332-4264-B03B-D4EE37AA5834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62" creationId="{DD9974DF-450F-48D7-B2AA-D277F56C73E1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63" creationId="{7D600C9B-93A2-4EF4-8235-16FD0D88A927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66" creationId="{F90A3489-01E0-42F5-88A4-AE3325850F7A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67" creationId="{A8FCED4A-AE11-4F7D-A5F7-C627672BBA8F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68" creationId="{3F425A5E-4E1B-48D1-A73E-E76E0BAB4F11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69" creationId="{B767099B-CC75-485F-A0B1-A89538E890EA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70" creationId="{70078474-1E77-4B73-949A-4EFBDF086E65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73" creationId="{DF82BA1E-884F-46D3-9060-A7C53AA1832E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74" creationId="{5E1EB17E-E68C-47DA-8131-4091D52D50D0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75" creationId="{56676CA0-C67E-44D2-A9E3-543076187334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76" creationId="{CD5027D4-4368-445C-8035-F63E85F85C73}"/>
          </ac:spMkLst>
        </pc:spChg>
        <pc:spChg chg="ord">
          <ac:chgData name="Kevin Yang" userId="689ea0e484c3afbf" providerId="LiveId" clId="{68E6A247-CCF2-46B6-ABCC-EA8BB4C157D4}" dt="2018-08-07T01:09:16.124" v="4386" actId="167"/>
          <ac:spMkLst>
            <pc:docMk/>
            <pc:sldMk cId="4117046605" sldId="301"/>
            <ac:spMk id="177" creationId="{9254E62B-CB26-412C-9C21-75597273D55D}"/>
          </ac:spMkLst>
        </pc:spChg>
        <pc:grpChg chg="add mod">
          <ac:chgData name="Kevin Yang" userId="689ea0e484c3afbf" providerId="LiveId" clId="{68E6A247-CCF2-46B6-ABCC-EA8BB4C157D4}" dt="2018-08-07T01:09:49.228" v="4389" actId="164"/>
          <ac:grpSpMkLst>
            <pc:docMk/>
            <pc:sldMk cId="4117046605" sldId="301"/>
            <ac:grpSpMk id="3" creationId="{C341ACB7-5860-4D79-8AD9-0933C677D1AF}"/>
          </ac:grpSpMkLst>
        </pc:grpChg>
        <pc:grpChg chg="del">
          <ac:chgData name="Kevin Yang" userId="689ea0e484c3afbf" providerId="LiveId" clId="{68E6A247-CCF2-46B6-ABCC-EA8BB4C157D4}" dt="2018-08-07T01:09:03.028" v="4385" actId="165"/>
          <ac:grpSpMkLst>
            <pc:docMk/>
            <pc:sldMk cId="4117046605" sldId="301"/>
            <ac:grpSpMk id="15" creationId="{1DDD5EAD-EFFC-4FB2-9F24-785288B3F53C}"/>
          </ac:grpSpMkLst>
        </pc:grpChg>
      </pc:sldChg>
      <pc:sldChg chg="addSp delSp modSp">
        <pc:chgData name="Kevin Yang" userId="689ea0e484c3afbf" providerId="LiveId" clId="{68E6A247-CCF2-46B6-ABCC-EA8BB4C157D4}" dt="2018-08-07T01:08:51.134" v="4384" actId="164"/>
        <pc:sldMkLst>
          <pc:docMk/>
          <pc:sldMk cId="278416733" sldId="302"/>
        </pc:sldMkLst>
        <pc:spChg chg="mod topLvl">
          <ac:chgData name="Kevin Yang" userId="689ea0e484c3afbf" providerId="LiveId" clId="{68E6A247-CCF2-46B6-ABCC-EA8BB4C157D4}" dt="2018-08-07T01:08:51.134" v="4384" actId="164"/>
          <ac:spMkLst>
            <pc:docMk/>
            <pc:sldMk cId="278416733" sldId="302"/>
            <ac:spMk id="8" creationId="{8312A509-D79F-4FC6-9ABC-5B18CE391747}"/>
          </ac:spMkLst>
        </pc:spChg>
        <pc:spChg chg="mod topLvl">
          <ac:chgData name="Kevin Yang" userId="689ea0e484c3afbf" providerId="LiveId" clId="{68E6A247-CCF2-46B6-ABCC-EA8BB4C157D4}" dt="2018-08-07T01:08:51.134" v="4384" actId="164"/>
          <ac:spMkLst>
            <pc:docMk/>
            <pc:sldMk cId="278416733" sldId="302"/>
            <ac:spMk id="9" creationId="{1E9452EF-ADAF-4D7E-B188-69D8EA6BEB35}"/>
          </ac:spMkLst>
        </pc:spChg>
        <pc:spChg chg="ord">
          <ac:chgData name="Kevin Yang" userId="689ea0e484c3afbf" providerId="LiveId" clId="{68E6A247-CCF2-46B6-ABCC-EA8BB4C157D4}" dt="2018-08-07T01:08:10.377" v="4381" actId="167"/>
          <ac:spMkLst>
            <pc:docMk/>
            <pc:sldMk cId="278416733" sldId="302"/>
            <ac:spMk id="18" creationId="{C3A45DC2-D32C-4CAA-AA49-699CDE294620}"/>
          </ac:spMkLst>
        </pc:spChg>
        <pc:grpChg chg="add mod">
          <ac:chgData name="Kevin Yang" userId="689ea0e484c3afbf" providerId="LiveId" clId="{68E6A247-CCF2-46B6-ABCC-EA8BB4C157D4}" dt="2018-08-07T01:08:51.134" v="4384" actId="164"/>
          <ac:grpSpMkLst>
            <pc:docMk/>
            <pc:sldMk cId="278416733" sldId="302"/>
            <ac:grpSpMk id="3" creationId="{59F26BF9-6670-4211-AB05-2CE5B4D56B9C}"/>
          </ac:grpSpMkLst>
        </pc:grpChg>
        <pc:grpChg chg="del">
          <ac:chgData name="Kevin Yang" userId="689ea0e484c3afbf" providerId="LiveId" clId="{68E6A247-CCF2-46B6-ABCC-EA8BB4C157D4}" dt="2018-08-07T01:07:56.518" v="4380" actId="165"/>
          <ac:grpSpMkLst>
            <pc:docMk/>
            <pc:sldMk cId="278416733" sldId="302"/>
            <ac:grpSpMk id="7" creationId="{15DC7B82-80FF-42E4-AFCA-1F0CE20F40F6}"/>
          </ac:grpSpMkLst>
        </pc:grpChg>
      </pc:sldChg>
      <pc:sldChg chg="addSp delSp modSp">
        <pc:chgData name="Kevin Yang" userId="689ea0e484c3afbf" providerId="LiveId" clId="{68E6A247-CCF2-46B6-ABCC-EA8BB4C157D4}" dt="2018-08-07T01:10:22.506" v="4393" actId="164"/>
        <pc:sldMkLst>
          <pc:docMk/>
          <pc:sldMk cId="3847226846" sldId="303"/>
        </pc:sldMkLst>
        <pc:spChg chg="mod topLvl">
          <ac:chgData name="Kevin Yang" userId="689ea0e484c3afbf" providerId="LiveId" clId="{68E6A247-CCF2-46B6-ABCC-EA8BB4C157D4}" dt="2018-08-07T01:10:22.506" v="4393" actId="164"/>
          <ac:spMkLst>
            <pc:docMk/>
            <pc:sldMk cId="3847226846" sldId="303"/>
            <ac:spMk id="8" creationId="{CC22ACCA-B370-48F1-A56B-3DE89D8CF897}"/>
          </ac:spMkLst>
        </pc:spChg>
        <pc:spChg chg="mod topLvl">
          <ac:chgData name="Kevin Yang" userId="689ea0e484c3afbf" providerId="LiveId" clId="{68E6A247-CCF2-46B6-ABCC-EA8BB4C157D4}" dt="2018-08-07T01:10:22.506" v="4393" actId="164"/>
          <ac:spMkLst>
            <pc:docMk/>
            <pc:sldMk cId="3847226846" sldId="303"/>
            <ac:spMk id="9" creationId="{56C5730A-AF87-4C38-938D-957423445DBE}"/>
          </ac:spMkLst>
        </pc:spChg>
        <pc:spChg chg="mod">
          <ac:chgData name="Kevin Yang" userId="689ea0e484c3afbf" providerId="LiveId" clId="{68E6A247-CCF2-46B6-ABCC-EA8BB4C157D4}" dt="2018-08-07T01:07:30.704" v="4379" actId="164"/>
          <ac:spMkLst>
            <pc:docMk/>
            <pc:sldMk cId="3847226846" sldId="303"/>
            <ac:spMk id="108" creationId="{EF242397-33D8-4D59-BF4C-03C24F451A39}"/>
          </ac:spMkLst>
        </pc:spChg>
        <pc:grpChg chg="add mod">
          <ac:chgData name="Kevin Yang" userId="689ea0e484c3afbf" providerId="LiveId" clId="{68E6A247-CCF2-46B6-ABCC-EA8BB4C157D4}" dt="2018-08-07T01:10:22.506" v="4393" actId="164"/>
          <ac:grpSpMkLst>
            <pc:docMk/>
            <pc:sldMk cId="3847226846" sldId="303"/>
            <ac:grpSpMk id="3" creationId="{73ED5B8D-7769-42E1-AEE5-535B57AE4C6B}"/>
          </ac:grpSpMkLst>
        </pc:grpChg>
        <pc:grpChg chg="del">
          <ac:chgData name="Kevin Yang" userId="689ea0e484c3afbf" providerId="LiveId" clId="{68E6A247-CCF2-46B6-ABCC-EA8BB4C157D4}" dt="2018-08-07T01:10:03.504" v="4390" actId="165"/>
          <ac:grpSpMkLst>
            <pc:docMk/>
            <pc:sldMk cId="3847226846" sldId="303"/>
            <ac:grpSpMk id="7" creationId="{20D57C09-AFBB-4881-9C6C-5474A4C8FE40}"/>
          </ac:grpSpMkLst>
        </pc:grpChg>
      </pc:sldChg>
      <pc:sldChg chg="modSp add">
        <pc:chgData name="Kevin Yang" userId="689ea0e484c3afbf" providerId="LiveId" clId="{68E6A247-CCF2-46B6-ABCC-EA8BB4C157D4}" dt="2018-08-08T01:26:29.250" v="5218"/>
        <pc:sldMkLst>
          <pc:docMk/>
          <pc:sldMk cId="92389128" sldId="304"/>
        </pc:sldMkLst>
        <pc:spChg chg="mod">
          <ac:chgData name="Kevin Yang" userId="689ea0e484c3afbf" providerId="LiveId" clId="{68E6A247-CCF2-46B6-ABCC-EA8BB4C157D4}" dt="2018-08-08T01:26:29.250" v="5218"/>
          <ac:spMkLst>
            <pc:docMk/>
            <pc:sldMk cId="92389128" sldId="304"/>
            <ac:spMk id="2" creationId="{70048857-EDBF-46AF-ACA8-2851F0A3A3AB}"/>
          </ac:spMkLst>
        </pc:spChg>
      </pc:sldChg>
      <pc:sldChg chg="addSp delSp modSp add">
        <pc:chgData name="Kevin Yang" userId="689ea0e484c3afbf" providerId="LiveId" clId="{68E6A247-CCF2-46B6-ABCC-EA8BB4C157D4}" dt="2018-08-08T03:21:03.912" v="5505"/>
        <pc:sldMkLst>
          <pc:docMk/>
          <pc:sldMk cId="2432929729" sldId="305"/>
        </pc:sldMkLst>
        <pc:spChg chg="del">
          <ac:chgData name="Kevin Yang" userId="689ea0e484c3afbf" providerId="LiveId" clId="{68E6A247-CCF2-46B6-ABCC-EA8BB4C157D4}" dt="2018-08-08T03:15:23.274" v="5435"/>
          <ac:spMkLst>
            <pc:docMk/>
            <pc:sldMk cId="2432929729" sldId="305"/>
            <ac:spMk id="2" creationId="{73D39D51-0506-49BD-A759-2EB49846ADFD}"/>
          </ac:spMkLst>
        </pc:spChg>
        <pc:spChg chg="del">
          <ac:chgData name="Kevin Yang" userId="689ea0e484c3afbf" providerId="LiveId" clId="{68E6A247-CCF2-46B6-ABCC-EA8BB4C157D4}" dt="2018-08-08T03:15:23.274" v="5435"/>
          <ac:spMkLst>
            <pc:docMk/>
            <pc:sldMk cId="2432929729" sldId="305"/>
            <ac:spMk id="3" creationId="{F4BE9A28-76C5-4DEB-93C2-AC8CC059B64B}"/>
          </ac:spMkLst>
        </pc:spChg>
        <pc:spChg chg="add mod">
          <ac:chgData name="Kevin Yang" userId="689ea0e484c3afbf" providerId="LiveId" clId="{68E6A247-CCF2-46B6-ABCC-EA8BB4C157D4}" dt="2018-08-08T03:15:33.247" v="5437"/>
          <ac:spMkLst>
            <pc:docMk/>
            <pc:sldMk cId="2432929729" sldId="305"/>
            <ac:spMk id="4" creationId="{B857ABB8-D1D2-4C2D-A6F0-20D1589A645A}"/>
          </ac:spMkLst>
        </pc:spChg>
        <pc:spChg chg="add mod">
          <ac:chgData name="Kevin Yang" userId="689ea0e484c3afbf" providerId="LiveId" clId="{68E6A247-CCF2-46B6-ABCC-EA8BB4C157D4}" dt="2018-08-08T03:20:51.333" v="5503" actId="2711"/>
          <ac:spMkLst>
            <pc:docMk/>
            <pc:sldMk cId="2432929729" sldId="305"/>
            <ac:spMk id="5" creationId="{981B6A1C-BBE0-4462-A3BC-52BAD94DC0D2}"/>
          </ac:spMkLst>
        </pc:spChg>
        <pc:spChg chg="add mod">
          <ac:chgData name="Kevin Yang" userId="689ea0e484c3afbf" providerId="LiveId" clId="{68E6A247-CCF2-46B6-ABCC-EA8BB4C157D4}" dt="2018-08-08T03:21:03.912" v="5505"/>
          <ac:spMkLst>
            <pc:docMk/>
            <pc:sldMk cId="2432929729" sldId="305"/>
            <ac:spMk id="6" creationId="{16E48757-1725-48C7-A8A6-55D5E4AC393C}"/>
          </ac:spMkLst>
        </pc:spChg>
      </pc:sldChg>
      <pc:sldChg chg="addSp modSp add">
        <pc:chgData name="Kevin Yang" userId="689ea0e484c3afbf" providerId="LiveId" clId="{68E6A247-CCF2-46B6-ABCC-EA8BB4C157D4}" dt="2018-08-08T03:19:23.502" v="5499" actId="114"/>
        <pc:sldMkLst>
          <pc:docMk/>
          <pc:sldMk cId="3101807856" sldId="306"/>
        </pc:sldMkLst>
        <pc:spChg chg="mod">
          <ac:chgData name="Kevin Yang" userId="689ea0e484c3afbf" providerId="LiveId" clId="{68E6A247-CCF2-46B6-ABCC-EA8BB4C157D4}" dt="2018-08-08T03:15:38.224" v="5440" actId="6549"/>
          <ac:spMkLst>
            <pc:docMk/>
            <pc:sldMk cId="3101807856" sldId="306"/>
            <ac:spMk id="2" creationId="{14AFB723-1814-4048-A8DB-7C88FE3AA7BB}"/>
          </ac:spMkLst>
        </pc:spChg>
        <pc:spChg chg="mod">
          <ac:chgData name="Kevin Yang" userId="689ea0e484c3afbf" providerId="LiveId" clId="{68E6A247-CCF2-46B6-ABCC-EA8BB4C157D4}" dt="2018-08-08T03:19:23.502" v="5499" actId="114"/>
          <ac:spMkLst>
            <pc:docMk/>
            <pc:sldMk cId="3101807856" sldId="306"/>
            <ac:spMk id="3" creationId="{749E29C4-7D76-425E-821A-D4E8D09DFB33}"/>
          </ac:spMkLst>
        </pc:spChg>
        <pc:spChg chg="add mod">
          <ac:chgData name="Kevin Yang" userId="689ea0e484c3afbf" providerId="LiveId" clId="{68E6A247-CCF2-46B6-ABCC-EA8BB4C157D4}" dt="2018-08-08T03:18:34.223" v="5492" actId="1076"/>
          <ac:spMkLst>
            <pc:docMk/>
            <pc:sldMk cId="3101807856" sldId="306"/>
            <ac:spMk id="4" creationId="{F015AA4D-2611-4628-A916-9CEC9BE5FD4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C69962-DC73-43F3-96A2-A07C1E1FA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F94C972-162E-407B-974A-3E072B9C9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E55198-5FF0-4DF8-86C9-F26E1F3FE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8879-CC91-4889-85F8-1998E13C0AB7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DDDC61-8306-4C19-9CB7-E07918927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0B8050-6C66-4CBE-8701-3D1DFD4A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8B5FF-9B60-44D2-9861-1341629B02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2663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75A88-62F3-4CA9-A07A-BB5F9E339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9010DD3-ED7C-432E-BBD4-888C9A835B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F63786-84B5-4ED4-AD55-D921EF7C3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8879-CC91-4889-85F8-1998E13C0AB7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A1C913-7272-465B-A2E7-27EFC6A3D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04D172-7455-4BAB-8986-6B5BC21CE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8B5FF-9B60-44D2-9861-1341629B02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898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E83B646-B7AF-4E8C-A7CA-21720A668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D144C3C-DA51-464E-B10B-F86CE1EB8C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53C2B3-55FF-4408-BCFE-17D8662DB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8879-CC91-4889-85F8-1998E13C0AB7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DE3139-6180-4AC3-B435-7E1EBFAC6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982900-5720-45BF-941C-A5EB58D77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8B5FF-9B60-44D2-9861-1341629B02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9776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3523" cy="2055306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728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C3022-B9DB-4C6D-AEC9-0A6F044D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1B09D3-4176-4C18-8EF6-BC160E4AE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A76414-A142-4DFC-9116-CFD70AA5F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8879-CC91-4889-85F8-1998E13C0AB7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07CC9BB-4B15-4EE1-A5C7-D396473B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5B7174-29FB-4CE0-BD01-08573B1B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8B5FF-9B60-44D2-9861-1341629B02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7323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698D02-171F-4E50-9FC5-1BECACAFF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463CE9-97AB-4FC9-BFFA-DFABD09AC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A67FFE-AE67-429D-A0DD-01DEDED0E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8879-CC91-4889-85F8-1998E13C0AB7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01E119-4193-4C88-A73F-018753A18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EBF9F6-B8EC-4BCC-AE5E-70EED723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8B5FF-9B60-44D2-9861-1341629B02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137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DC4439-D8F5-4B7D-B358-A1ACF65AF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BDE35A-C9DB-4F93-92C7-89E4C2C876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84958D7-514A-49A2-9306-A51CD8A84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85F916-621E-4597-BCFF-D20DE5F94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8879-CC91-4889-85F8-1998E13C0AB7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1742E0-B7A7-49EE-8087-71235F1A5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AE56FA-EEB6-4C59-822D-D83A8D88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8B5FF-9B60-44D2-9861-1341629B02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4927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EBD52-0E77-448A-8AC8-A786E39E9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69FFEA-1366-44AD-85F6-C273040ED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92210F5-2DBB-4E30-B6FF-E75B50585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6A3AEBB-F8AC-4A0D-A520-F3D2461BF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B13563D-6888-4DDC-8723-AD843F323D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F5F4FBE-4BD7-4F4F-BED0-F91B6076A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8879-CC91-4889-85F8-1998E13C0AB7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BA35A21-93B8-4954-9623-9AF9C935A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62FEBB0-0F65-4B5A-BA24-04F33A51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8B5FF-9B60-44D2-9861-1341629B02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145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1D328F-2419-4B3F-AF82-40E88D3B2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5C13397-23BD-437B-9B4D-38ECF3E6D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8879-CC91-4889-85F8-1998E13C0AB7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E75AC8C-C3CF-4CC8-983A-D9ACF052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4BFF88-3365-4D8D-BF9C-D0B5F8E47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8B5FF-9B60-44D2-9861-1341629B02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0452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702A816-4FED-42C3-8ECE-A109AB7AC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8879-CC91-4889-85F8-1998E13C0AB7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77F9522-F33F-4AEE-ADDF-E3DD29B5C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CB94AE-24C7-433A-B494-458350214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8B5FF-9B60-44D2-9861-1341629B02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8793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2888E0-3CCE-4BC6-8F5C-75753B127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C6C836-D2FF-428D-BCF3-ED22CBBFB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1890EAC-46ED-49CB-B647-C6F1B27EF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1EEE09C-6B41-49CB-9220-60312B7E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8879-CC91-4889-85F8-1998E13C0AB7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8769FE9-F726-459F-9329-E212900F0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D3F9B35-F63B-4655-A176-FED6F9E4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8B5FF-9B60-44D2-9861-1341629B02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398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21647D-00EB-4CA4-BBB0-5A463010F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220001F-46F4-4971-B0EE-C54C144447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CD1095A-89EA-4C76-8D85-86A07B22C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36CD98-9B32-4112-A5F2-CBC3D149B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8879-CC91-4889-85F8-1998E13C0AB7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420CA6E-1C80-4EBF-AB60-0578711B7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247C2D-762B-4A0E-B226-CB118B68D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8B5FF-9B60-44D2-9861-1341629B02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22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AB754AD-7C04-4C40-B965-092FB91A5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B26F20-0864-485D-BCB1-407CB9075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7EFA1D-6D50-4ED8-AE33-86B8374507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B8879-CC91-4889-85F8-1998E13C0AB7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4814C8-B7FD-4C8C-90B8-750A8D68F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C42B8F-6EB9-4706-AAFA-F37652F50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8B5FF-9B60-44D2-9861-1341629B02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61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pplication_server" TargetMode="External"/><Relationship Id="rId2" Type="http://schemas.openxmlformats.org/officeDocument/2006/relationships/hyperlink" Target="https://en.wikipedia.org/wiki/Web_p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Parameter_(computer_programming)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zh-tw/cli/azure/get-started-with-azure-cli?view=azure-cli-latest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marketplace.visualstudio.com/items?itemName=ms-azuretools.vscode-azurestorag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announcing-http-2-support-for-all-customers-with-azure-cdn-from-akamai/" TargetMode="External"/><Relationship Id="rId2" Type="http://schemas.openxmlformats.org/officeDocument/2006/relationships/hyperlink" Target="https://feedback.azure.com/forums/217298-storage/suggestions/6510044-support-http-2-and-spd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Web_page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ihower.tw/blog/archives/8489" TargetMode="External"/><Relationship Id="rId2" Type="http://schemas.openxmlformats.org/officeDocument/2006/relationships/hyperlink" Target="https://developers.google.com/web/fundamentals/performance/http2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en-us/azure/storage/blobs/storage-blob-static-website" TargetMode="External"/><Relationship Id="rId4" Type="http://schemas.openxmlformats.org/officeDocument/2006/relationships/hyperlink" Target="https://zh.wikipedia.org/wiki/%E5%85%A7%E5%AE%B9%E5%82%B3%E9%81%9E%E7%B6%B2%E8%B7%A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35FD89-DB52-460A-8487-C8045861B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altLang="zh-TW" dirty="0"/>
              <a:t>How to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系列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br>
              <a:rPr lang="en-US" altLang="zh-TW" dirty="0"/>
            </a:br>
            <a:r>
              <a:rPr lang="en-US" altLang="zh-TW" dirty="0"/>
              <a:t>Hosting a Website</a:t>
            </a:r>
            <a:endParaRPr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BF334503-80F0-4B6B-BCE4-7159C2F1A34B}"/>
              </a:ext>
            </a:extLst>
          </p:cNvPr>
          <p:cNvGrpSpPr/>
          <p:nvPr/>
        </p:nvGrpSpPr>
        <p:grpSpPr>
          <a:xfrm>
            <a:off x="547553" y="5029751"/>
            <a:ext cx="5742976" cy="1398524"/>
            <a:chOff x="7054370" y="5028920"/>
            <a:chExt cx="4426430" cy="139852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65DBEC3-A0CA-45CC-B18D-F64149C87337}"/>
                </a:ext>
              </a:extLst>
            </p:cNvPr>
            <p:cNvSpPr/>
            <p:nvPr/>
          </p:nvSpPr>
          <p:spPr>
            <a:xfrm>
              <a:off x="7561811" y="5028920"/>
              <a:ext cx="3918989" cy="1398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TW" dirty="0"/>
                <a:t>Angular Taiwan</a:t>
              </a:r>
              <a:endParaRPr lang="zh-TW" altLang="en-US" dirty="0"/>
            </a:p>
            <a:p>
              <a:pPr>
                <a:lnSpc>
                  <a:spcPct val="120000"/>
                </a:lnSpc>
              </a:pPr>
              <a:r>
                <a:rPr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楊捷凱</a:t>
              </a:r>
              <a:r>
                <a:rPr lang="zh-TW" altLang="en-US" dirty="0"/>
                <a:t> </a:t>
              </a:r>
              <a:r>
                <a:rPr lang="en-US" altLang="zh-TW" dirty="0"/>
                <a:t>(Kevin)</a:t>
              </a:r>
            </a:p>
            <a:p>
              <a:pPr>
                <a:lnSpc>
                  <a:spcPct val="120000"/>
                </a:lnSpc>
              </a:pPr>
              <a:r>
                <a:rPr lang="en-US" altLang="zh-TW" dirty="0"/>
                <a:t>Blog      </a:t>
              </a:r>
              <a:r>
                <a:rPr lang="zh-TW" altLang="en-US" dirty="0"/>
                <a:t>：</a:t>
              </a:r>
              <a:r>
                <a:rPr lang="en-US" altLang="zh-TW" dirty="0"/>
                <a:t>https://blog.kevinyang.net/</a:t>
              </a:r>
              <a:br>
                <a:rPr lang="en-US" altLang="zh-TW" dirty="0"/>
              </a:br>
              <a:r>
                <a:rPr lang="en-US" altLang="zh-TW" dirty="0"/>
                <a:t>FB Page</a:t>
              </a:r>
              <a:r>
                <a:rPr lang="zh-TW" altLang="en-US" dirty="0"/>
                <a:t>：</a:t>
              </a:r>
              <a:r>
                <a:rPr lang="en-US" altLang="zh-TW" dirty="0"/>
                <a:t>https://www.facebook.com/CKNotepad</a:t>
              </a: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7E164A5-D900-4573-90AA-A2ADF2921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4370" y="5360312"/>
              <a:ext cx="507441" cy="88394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3C092902-2E50-464A-AF2C-8BFF28F34072}"/>
              </a:ext>
            </a:extLst>
          </p:cNvPr>
          <p:cNvSpPr/>
          <p:nvPr/>
        </p:nvSpPr>
        <p:spPr>
          <a:xfrm>
            <a:off x="7379475" y="5029751"/>
            <a:ext cx="5084608" cy="1398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Study4TW</a:t>
            </a:r>
            <a:endParaRPr lang="zh-TW" altLang="en-US" dirty="0"/>
          </a:p>
          <a:p>
            <a:pPr>
              <a:lnSpc>
                <a:spcPct val="120000"/>
              </a:lnSpc>
            </a:pPr>
            <a:r>
              <a:rPr lang="en-US" altLang="zh-TW" dirty="0"/>
              <a:t>Alan Liu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Blog      </a:t>
            </a:r>
            <a:r>
              <a:rPr lang="zh-TW" altLang="en-US" dirty="0"/>
              <a:t>：</a:t>
            </a:r>
            <a:r>
              <a:rPr lang="en-US" altLang="zh-TW" dirty="0"/>
              <a:t>https://</a:t>
            </a:r>
            <a:r>
              <a:rPr lang="en-US" altLang="zh-TW" dirty="0" err="1"/>
              <a:t>www.alanliu.net</a:t>
            </a:r>
            <a:r>
              <a:rPr lang="en-US" altLang="zh-TW" dirty="0"/>
              <a:t>/</a:t>
            </a:r>
            <a:br>
              <a:rPr lang="en-US" altLang="zh-TW" dirty="0"/>
            </a:br>
            <a:r>
              <a:rPr lang="en-US" altLang="zh-TW" dirty="0"/>
              <a:t>FB Page</a:t>
            </a:r>
            <a:r>
              <a:rPr lang="zh-TW" altLang="en-US" dirty="0"/>
              <a:t>：</a:t>
            </a:r>
            <a:r>
              <a:rPr lang="en-US" altLang="zh-TW" dirty="0"/>
              <a:t>https://</a:t>
            </a:r>
            <a:r>
              <a:rPr lang="en-US" altLang="zh-TW" dirty="0" err="1"/>
              <a:t>www.facebook.com</a:t>
            </a:r>
            <a:r>
              <a:rPr lang="en-US" altLang="zh-TW" dirty="0"/>
              <a:t>/Study4.tw/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343F7A3-DC1A-8E4A-BBBC-912612CB2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107" y="5361143"/>
            <a:ext cx="658368" cy="88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64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EB48760-3FD7-4554-96F2-5BB49C432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Caching</a:t>
            </a:r>
            <a:endParaRPr lang="zh-TW" altLang="en-US" dirty="0"/>
          </a:p>
        </p:txBody>
      </p:sp>
      <p:pic>
        <p:nvPicPr>
          <p:cNvPr id="7" name="內容版面配置區 6" descr="螢幕">
            <a:extLst>
              <a:ext uri="{FF2B5EF4-FFF2-40B4-BE49-F238E27FC236}">
                <a16:creationId xmlns:a16="http://schemas.microsoft.com/office/drawing/2014/main" id="{1939EC88-24F3-49C1-8366-BE0AC2653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341" y="2648822"/>
            <a:ext cx="1372786" cy="1372786"/>
          </a:xfrm>
        </p:spPr>
      </p:pic>
      <p:cxnSp>
        <p:nvCxnSpPr>
          <p:cNvPr id="9" name="接點: 弧形 8">
            <a:extLst>
              <a:ext uri="{FF2B5EF4-FFF2-40B4-BE49-F238E27FC236}">
                <a16:creationId xmlns:a16="http://schemas.microsoft.com/office/drawing/2014/main" id="{E379A3FD-5B6C-4452-926B-54F07D6121DF}"/>
              </a:ext>
            </a:extLst>
          </p:cNvPr>
          <p:cNvCxnSpPr>
            <a:cxnSpLocks/>
            <a:stCxn id="7" idx="3"/>
            <a:endCxn id="7" idx="0"/>
          </p:cNvCxnSpPr>
          <p:nvPr/>
        </p:nvCxnSpPr>
        <p:spPr>
          <a:xfrm flipH="1" flipV="1">
            <a:off x="1535734" y="2648822"/>
            <a:ext cx="686393" cy="686393"/>
          </a:xfrm>
          <a:prstGeom prst="curvedConnector4">
            <a:avLst>
              <a:gd name="adj1" fmla="val -33305"/>
              <a:gd name="adj2" fmla="val 13330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B0EB179-9AEA-4B28-9011-FE20AB5207F6}"/>
              </a:ext>
            </a:extLst>
          </p:cNvPr>
          <p:cNvSpPr/>
          <p:nvPr/>
        </p:nvSpPr>
        <p:spPr>
          <a:xfrm>
            <a:off x="9982848" y="2754873"/>
            <a:ext cx="1372268" cy="12315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9878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EB48760-3FD7-4554-96F2-5BB49C432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Caching</a:t>
            </a:r>
            <a:endParaRPr lang="zh-TW" altLang="en-US" dirty="0"/>
          </a:p>
        </p:txBody>
      </p:sp>
      <p:pic>
        <p:nvPicPr>
          <p:cNvPr id="7" name="內容版面配置區 6" descr="螢幕">
            <a:extLst>
              <a:ext uri="{FF2B5EF4-FFF2-40B4-BE49-F238E27FC236}">
                <a16:creationId xmlns:a16="http://schemas.microsoft.com/office/drawing/2014/main" id="{1939EC88-24F3-49C1-8366-BE0AC2653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6906" y="2648822"/>
            <a:ext cx="1372786" cy="1372786"/>
          </a:xfrm>
        </p:spPr>
      </p:pic>
      <p:cxnSp>
        <p:nvCxnSpPr>
          <p:cNvPr id="9" name="接點: 弧形 8">
            <a:extLst>
              <a:ext uri="{FF2B5EF4-FFF2-40B4-BE49-F238E27FC236}">
                <a16:creationId xmlns:a16="http://schemas.microsoft.com/office/drawing/2014/main" id="{E379A3FD-5B6C-4452-926B-54F07D6121DF}"/>
              </a:ext>
            </a:extLst>
          </p:cNvPr>
          <p:cNvCxnSpPr>
            <a:cxnSpLocks/>
            <a:stCxn id="7" idx="3"/>
            <a:endCxn id="7" idx="0"/>
          </p:cNvCxnSpPr>
          <p:nvPr/>
        </p:nvCxnSpPr>
        <p:spPr>
          <a:xfrm flipH="1" flipV="1">
            <a:off x="2583299" y="2648822"/>
            <a:ext cx="686393" cy="686393"/>
          </a:xfrm>
          <a:prstGeom prst="curvedConnector4">
            <a:avLst>
              <a:gd name="adj1" fmla="val -33305"/>
              <a:gd name="adj2" fmla="val 13330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72B99E73-646E-4053-9998-956BA30F0B4E}"/>
              </a:ext>
            </a:extLst>
          </p:cNvPr>
          <p:cNvSpPr/>
          <p:nvPr/>
        </p:nvSpPr>
        <p:spPr>
          <a:xfrm>
            <a:off x="4998862" y="2719432"/>
            <a:ext cx="1372268" cy="12315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CDN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B0EB179-9AEA-4B28-9011-FE20AB5207F6}"/>
              </a:ext>
            </a:extLst>
          </p:cNvPr>
          <p:cNvSpPr/>
          <p:nvPr/>
        </p:nvSpPr>
        <p:spPr>
          <a:xfrm>
            <a:off x="8047516" y="2719432"/>
            <a:ext cx="1372268" cy="12315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Server</a:t>
            </a:r>
            <a:endParaRPr lang="zh-TW" altLang="en-US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DFBE21-2966-4F71-A443-A3B3BD41F468}"/>
              </a:ext>
            </a:extLst>
          </p:cNvPr>
          <p:cNvCxnSpPr>
            <a:cxnSpLocks/>
          </p:cNvCxnSpPr>
          <p:nvPr/>
        </p:nvCxnSpPr>
        <p:spPr>
          <a:xfrm flipH="1">
            <a:off x="3416253" y="3370384"/>
            <a:ext cx="144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FC14F60-ED41-4CE2-9824-F66CC4C1602D}"/>
              </a:ext>
            </a:extLst>
          </p:cNvPr>
          <p:cNvCxnSpPr>
            <a:cxnSpLocks/>
          </p:cNvCxnSpPr>
          <p:nvPr/>
        </p:nvCxnSpPr>
        <p:spPr>
          <a:xfrm flipH="1">
            <a:off x="6493560" y="3370384"/>
            <a:ext cx="144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53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EB48760-3FD7-4554-96F2-5BB49C432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Caching</a:t>
            </a:r>
            <a:endParaRPr lang="zh-TW" altLang="en-US" dirty="0"/>
          </a:p>
        </p:txBody>
      </p:sp>
      <p:pic>
        <p:nvPicPr>
          <p:cNvPr id="7" name="內容版面配置區 6" descr="螢幕">
            <a:extLst>
              <a:ext uri="{FF2B5EF4-FFF2-40B4-BE49-F238E27FC236}">
                <a16:creationId xmlns:a16="http://schemas.microsoft.com/office/drawing/2014/main" id="{1939EC88-24F3-49C1-8366-BE0AC2653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0071" y="2813217"/>
            <a:ext cx="1372786" cy="1372786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2B99E73-646E-4053-9998-956BA30F0B4E}"/>
              </a:ext>
            </a:extLst>
          </p:cNvPr>
          <p:cNvSpPr/>
          <p:nvPr/>
        </p:nvSpPr>
        <p:spPr>
          <a:xfrm>
            <a:off x="5123005" y="2813217"/>
            <a:ext cx="1372268" cy="12315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CDN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B0EB179-9AEA-4B28-9011-FE20AB5207F6}"/>
              </a:ext>
            </a:extLst>
          </p:cNvPr>
          <p:cNvSpPr/>
          <p:nvPr/>
        </p:nvSpPr>
        <p:spPr>
          <a:xfrm>
            <a:off x="8171659" y="2813217"/>
            <a:ext cx="1372268" cy="12315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Server</a:t>
            </a:r>
            <a:endParaRPr lang="zh-TW" altLang="en-US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9282827-39D8-43FE-911F-2BEBF4FA49FB}"/>
              </a:ext>
            </a:extLst>
          </p:cNvPr>
          <p:cNvCxnSpPr>
            <a:cxnSpLocks/>
          </p:cNvCxnSpPr>
          <p:nvPr/>
        </p:nvCxnSpPr>
        <p:spPr>
          <a:xfrm flipH="1">
            <a:off x="3542931" y="3377061"/>
            <a:ext cx="144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9DF8EEE-E8FC-416B-9FD1-7688BC26D178}"/>
              </a:ext>
            </a:extLst>
          </p:cNvPr>
          <p:cNvCxnSpPr/>
          <p:nvPr/>
        </p:nvCxnSpPr>
        <p:spPr>
          <a:xfrm>
            <a:off x="3589822" y="3722349"/>
            <a:ext cx="13931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109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EB48760-3FD7-4554-96F2-5BB49C432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Caching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2039ABD-AFB6-4EE3-8F7A-081094BB3214}"/>
              </a:ext>
            </a:extLst>
          </p:cNvPr>
          <p:cNvSpPr txBox="1"/>
          <p:nvPr/>
        </p:nvSpPr>
        <p:spPr>
          <a:xfrm>
            <a:off x="57079" y="5886293"/>
            <a:ext cx="8560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</a:rPr>
              <a:t>Cache-Control: public, max-age=300, s-max-age=900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3C2514C4-85D8-465D-93EE-B114130D7DCD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2467889" y="4004345"/>
            <a:ext cx="1869521" cy="188194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A8B21EE-D3D6-40CD-BA74-EF40116D84F2}"/>
              </a:ext>
            </a:extLst>
          </p:cNvPr>
          <p:cNvCxnSpPr>
            <a:cxnSpLocks/>
          </p:cNvCxnSpPr>
          <p:nvPr/>
        </p:nvCxnSpPr>
        <p:spPr>
          <a:xfrm flipH="1" flipV="1">
            <a:off x="5569586" y="4004346"/>
            <a:ext cx="1334134" cy="181133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接點: 弧形 17">
            <a:extLst>
              <a:ext uri="{FF2B5EF4-FFF2-40B4-BE49-F238E27FC236}">
                <a16:creationId xmlns:a16="http://schemas.microsoft.com/office/drawing/2014/main" id="{5A946DDF-1FF4-4BDA-909A-1DD42EE6002D}"/>
              </a:ext>
            </a:extLst>
          </p:cNvPr>
          <p:cNvCxnSpPr>
            <a:cxnSpLocks/>
          </p:cNvCxnSpPr>
          <p:nvPr/>
        </p:nvCxnSpPr>
        <p:spPr>
          <a:xfrm flipH="1" flipV="1">
            <a:off x="2467889" y="2631559"/>
            <a:ext cx="686393" cy="686393"/>
          </a:xfrm>
          <a:prstGeom prst="curvedConnector4">
            <a:avLst>
              <a:gd name="adj1" fmla="val -33305"/>
              <a:gd name="adj2" fmla="val 13330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D866C43F-F19B-4215-998B-F728A765AC5A}"/>
              </a:ext>
            </a:extLst>
          </p:cNvPr>
          <p:cNvSpPr/>
          <p:nvPr/>
        </p:nvSpPr>
        <p:spPr>
          <a:xfrm>
            <a:off x="4883452" y="2702169"/>
            <a:ext cx="1372268" cy="12315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CDN</a:t>
            </a:r>
            <a:endParaRPr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E127CF-A410-432D-90F6-9E06D6A79EB0}"/>
              </a:ext>
            </a:extLst>
          </p:cNvPr>
          <p:cNvSpPr/>
          <p:nvPr/>
        </p:nvSpPr>
        <p:spPr>
          <a:xfrm>
            <a:off x="7932106" y="2702169"/>
            <a:ext cx="1372268" cy="12315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Server</a:t>
            </a:r>
            <a:endParaRPr lang="zh-TW" altLang="en-US" dirty="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8DB110F-6807-4602-80C5-F13CA54C57BC}"/>
              </a:ext>
            </a:extLst>
          </p:cNvPr>
          <p:cNvCxnSpPr>
            <a:cxnSpLocks/>
          </p:cNvCxnSpPr>
          <p:nvPr/>
        </p:nvCxnSpPr>
        <p:spPr>
          <a:xfrm flipH="1">
            <a:off x="3300843" y="3353121"/>
            <a:ext cx="144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7F4A2656-6A38-4374-AC23-C757609CF8AC}"/>
              </a:ext>
            </a:extLst>
          </p:cNvPr>
          <p:cNvCxnSpPr>
            <a:cxnSpLocks/>
          </p:cNvCxnSpPr>
          <p:nvPr/>
        </p:nvCxnSpPr>
        <p:spPr>
          <a:xfrm flipH="1">
            <a:off x="6378150" y="3353121"/>
            <a:ext cx="144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內容版面配置區 6" descr="螢幕">
            <a:extLst>
              <a:ext uri="{FF2B5EF4-FFF2-40B4-BE49-F238E27FC236}">
                <a16:creationId xmlns:a16="http://schemas.microsoft.com/office/drawing/2014/main" id="{A069E4D7-F49A-4CA0-9C33-086575557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1496" y="2631559"/>
            <a:ext cx="1372786" cy="137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8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16C621-640C-482A-98E8-99911EF5F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Serving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AD5A415-F384-49B7-BCA1-9BBD5645D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0135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9C27FB6-B2F7-4E5A-B14F-A8D863EE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974523-62BE-410A-B23E-81F10F9C2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動態</a:t>
            </a:r>
            <a:r>
              <a:rPr lang="zh-TW" altLang="en-US" dirty="0"/>
              <a:t> </a:t>
            </a:r>
            <a:r>
              <a:rPr lang="en-US" altLang="zh-TW" dirty="0"/>
              <a:t>(node.js – express server)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靜態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nginx</a:t>
            </a:r>
            <a:r>
              <a:rPr lang="en-US" altLang="zh-TW" dirty="0"/>
              <a:t> server)</a:t>
            </a:r>
          </a:p>
          <a:p>
            <a:endParaRPr lang="zh-TW" altLang="en-US" dirty="0"/>
          </a:p>
        </p:txBody>
      </p:sp>
      <p:pic>
        <p:nvPicPr>
          <p:cNvPr id="6" name="內容版面配置區 6" descr="螢幕">
            <a:extLst>
              <a:ext uri="{FF2B5EF4-FFF2-40B4-BE49-F238E27FC236}">
                <a16:creationId xmlns:a16="http://schemas.microsoft.com/office/drawing/2014/main" id="{D3680585-4FB4-49D5-B061-9FE81723C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6" y="2426084"/>
            <a:ext cx="1372786" cy="1372786"/>
          </a:xfrm>
          <a:prstGeom prst="rect">
            <a:avLst/>
          </a:prstGeom>
        </p:spPr>
      </p:pic>
      <p:pic>
        <p:nvPicPr>
          <p:cNvPr id="7" name="內容版面配置區 6" descr="螢幕">
            <a:extLst>
              <a:ext uri="{FF2B5EF4-FFF2-40B4-BE49-F238E27FC236}">
                <a16:creationId xmlns:a16="http://schemas.microsoft.com/office/drawing/2014/main" id="{39E3809D-493C-4CC7-9D58-15206C5BA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6" y="4536238"/>
            <a:ext cx="1372786" cy="137278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A5F5A32-37B7-4D1B-B612-0623758CD6EC}"/>
              </a:ext>
            </a:extLst>
          </p:cNvPr>
          <p:cNvSpPr/>
          <p:nvPr/>
        </p:nvSpPr>
        <p:spPr>
          <a:xfrm>
            <a:off x="4102417" y="2567304"/>
            <a:ext cx="1372268" cy="1231566"/>
          </a:xfrm>
          <a:prstGeom prst="rect">
            <a:avLst/>
          </a:prstGeom>
          <a:solidFill>
            <a:srgbClr val="FFC000"/>
          </a:solidFill>
          <a:ln w="14288" cap="flat">
            <a:noFill/>
            <a:prstDash val="solid"/>
            <a:miter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6600" dirty="0"/>
              <a:t>JS</a:t>
            </a:r>
            <a:endParaRPr lang="zh-TW" altLang="en-US" sz="6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AB33B17-A0AE-48E8-A3CD-F96F81179B75}"/>
              </a:ext>
            </a:extLst>
          </p:cNvPr>
          <p:cNvSpPr/>
          <p:nvPr/>
        </p:nvSpPr>
        <p:spPr>
          <a:xfrm>
            <a:off x="7169263" y="2567304"/>
            <a:ext cx="1372268" cy="1231566"/>
          </a:xfrm>
          <a:prstGeom prst="rect">
            <a:avLst/>
          </a:prstGeom>
          <a:solidFill>
            <a:srgbClr val="FFC000"/>
          </a:solidFill>
          <a:ln w="14288" cap="flat">
            <a:noFill/>
            <a:prstDash val="solid"/>
            <a:miter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/>
              <a:t>Index.html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9204DA3-31F4-4A2E-BB4E-AA33AC833763}"/>
              </a:ext>
            </a:extLst>
          </p:cNvPr>
          <p:cNvCxnSpPr>
            <a:cxnSpLocks/>
          </p:cNvCxnSpPr>
          <p:nvPr/>
        </p:nvCxnSpPr>
        <p:spPr>
          <a:xfrm flipH="1">
            <a:off x="2532186" y="3142056"/>
            <a:ext cx="144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9C7942DA-1C52-4DA8-A0DB-E5C9EBC38DD3}"/>
              </a:ext>
            </a:extLst>
          </p:cNvPr>
          <p:cNvCxnSpPr>
            <a:cxnSpLocks/>
          </p:cNvCxnSpPr>
          <p:nvPr/>
        </p:nvCxnSpPr>
        <p:spPr>
          <a:xfrm flipH="1">
            <a:off x="5601974" y="3183087"/>
            <a:ext cx="144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B88E471-90E7-4821-9C5D-C1E4B2D5754A}"/>
              </a:ext>
            </a:extLst>
          </p:cNvPr>
          <p:cNvSpPr/>
          <p:nvPr/>
        </p:nvSpPr>
        <p:spPr>
          <a:xfrm>
            <a:off x="7169263" y="4741935"/>
            <a:ext cx="1372268" cy="1231566"/>
          </a:xfrm>
          <a:prstGeom prst="rect">
            <a:avLst/>
          </a:prstGeom>
          <a:solidFill>
            <a:srgbClr val="FFC000"/>
          </a:solidFill>
          <a:ln w="14288" cap="flat">
            <a:noFill/>
            <a:prstDash val="solid"/>
            <a:miter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/>
              <a:t>Index.html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3DD3D47-0B0E-414B-BBF4-C193C582A631}"/>
              </a:ext>
            </a:extLst>
          </p:cNvPr>
          <p:cNvCxnSpPr>
            <a:cxnSpLocks/>
          </p:cNvCxnSpPr>
          <p:nvPr/>
        </p:nvCxnSpPr>
        <p:spPr>
          <a:xfrm flipH="1" flipV="1">
            <a:off x="2589143" y="5334543"/>
            <a:ext cx="4409534" cy="23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794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86EA224B-ED77-4EBF-8C8C-A615C6684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Serving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5DE536C8-F151-4258-A987-1A3966F7A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7200" dirty="0"/>
              <a:t>Use a Web server that is </a:t>
            </a:r>
            <a:r>
              <a:rPr lang="en-US" altLang="zh-TW" sz="7200" dirty="0">
                <a:solidFill>
                  <a:srgbClr val="C00000"/>
                </a:solidFill>
              </a:rPr>
              <a:t>optimized</a:t>
            </a:r>
            <a:r>
              <a:rPr lang="en-US" altLang="zh-TW" sz="7200" dirty="0"/>
              <a:t> for returning static assets</a:t>
            </a:r>
            <a:endParaRPr lang="zh-TW" altLang="en-US" sz="72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005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9F927DB-346B-4233-921B-F0A3899E4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Azure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提供的存放方式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0A6F535-AA26-42DB-9CAA-C613D3573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673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A031ADF-016E-C44A-878A-E71B6C913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r="-6" b="-6"/>
          <a:stretch/>
        </p:blipFill>
        <p:spPr>
          <a:xfrm>
            <a:off x="5491133" y="286529"/>
            <a:ext cx="2275744" cy="2275744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2739C1E-A56F-664C-A19D-D2E21D837A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/>
          <a:stretch/>
        </p:blipFill>
        <p:spPr>
          <a:xfrm>
            <a:off x="5734231" y="2527224"/>
            <a:ext cx="3316388" cy="3316386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02088F3-DFCA-4245-B180-5303F45582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r="1" b="14265"/>
          <a:stretch/>
        </p:blipFill>
        <p:spPr>
          <a:xfrm>
            <a:off x="7786846" y="1"/>
            <a:ext cx="4405154" cy="3776782"/>
          </a:xfrm>
          <a:custGeom>
            <a:avLst/>
            <a:gdLst>
              <a:gd name="connsiteX0" fmla="*/ 279221 w 4405154"/>
              <a:gd name="connsiteY0" fmla="*/ 0 h 3776782"/>
              <a:gd name="connsiteX1" fmla="*/ 4405154 w 4405154"/>
              <a:gd name="connsiteY1" fmla="*/ 0 h 3776782"/>
              <a:gd name="connsiteX2" fmla="*/ 4405154 w 4405154"/>
              <a:gd name="connsiteY2" fmla="*/ 3055054 h 3776782"/>
              <a:gd name="connsiteX3" fmla="*/ 4266200 w 4405154"/>
              <a:gd name="connsiteY3" fmla="*/ 3181344 h 3776782"/>
              <a:gd name="connsiteX4" fmla="*/ 2607554 w 4405154"/>
              <a:gd name="connsiteY4" fmla="*/ 3776782 h 3776782"/>
              <a:gd name="connsiteX5" fmla="*/ 0 w 4405154"/>
              <a:gd name="connsiteY5" fmla="*/ 1169228 h 3776782"/>
              <a:gd name="connsiteX6" fmla="*/ 204915 w 4405154"/>
              <a:gd name="connsiteY6" fmla="*/ 154250 h 377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154" h="3776782">
                <a:moveTo>
                  <a:pt x="279221" y="0"/>
                </a:moveTo>
                <a:lnTo>
                  <a:pt x="4405154" y="0"/>
                </a:lnTo>
                <a:lnTo>
                  <a:pt x="4405154" y="3055054"/>
                </a:lnTo>
                <a:lnTo>
                  <a:pt x="4266200" y="3181344"/>
                </a:lnTo>
                <a:cubicBezTo>
                  <a:pt x="3815461" y="3553326"/>
                  <a:pt x="3237603" y="3776782"/>
                  <a:pt x="2607554" y="3776782"/>
                </a:cubicBezTo>
                <a:cubicBezTo>
                  <a:pt x="1167442" y="3776782"/>
                  <a:pt x="0" y="2609341"/>
                  <a:pt x="0" y="1169228"/>
                </a:cubicBezTo>
                <a:cubicBezTo>
                  <a:pt x="0" y="809200"/>
                  <a:pt x="72965" y="466214"/>
                  <a:pt x="204915" y="15425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00DF3A0-89C9-7346-A812-B413E476C3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/>
          </a:blip>
          <a:srcRect t="7901" r="2" b="6675"/>
          <a:stretch/>
        </p:blipFill>
        <p:spPr>
          <a:xfrm>
            <a:off x="8738478" y="3917271"/>
            <a:ext cx="3453522" cy="2950205"/>
          </a:xfrm>
          <a:custGeom>
            <a:avLst/>
            <a:gdLst>
              <a:gd name="connsiteX0" fmla="*/ 1901420 w 3453522"/>
              <a:gd name="connsiteY0" fmla="*/ 0 h 2950205"/>
              <a:gd name="connsiteX1" fmla="*/ 3368648 w 3453522"/>
              <a:gd name="connsiteY1" fmla="*/ 691940 h 2950205"/>
              <a:gd name="connsiteX2" fmla="*/ 3453522 w 3453522"/>
              <a:gd name="connsiteY2" fmla="*/ 805440 h 2950205"/>
              <a:gd name="connsiteX3" fmla="*/ 3453522 w 3453522"/>
              <a:gd name="connsiteY3" fmla="*/ 2950205 h 2950205"/>
              <a:gd name="connsiteX4" fmla="*/ 316036 w 3453522"/>
              <a:gd name="connsiteY4" fmla="*/ 2950205 h 2950205"/>
              <a:gd name="connsiteX5" fmla="*/ 229491 w 3453522"/>
              <a:gd name="connsiteY5" fmla="*/ 2807749 h 2950205"/>
              <a:gd name="connsiteX6" fmla="*/ 0 w 3453522"/>
              <a:gd name="connsiteY6" fmla="*/ 1901419 h 2950205"/>
              <a:gd name="connsiteX7" fmla="*/ 1901420 w 3453522"/>
              <a:gd name="connsiteY7" fmla="*/ 0 h 295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3522" h="2950205">
                <a:moveTo>
                  <a:pt x="1901420" y="0"/>
                </a:moveTo>
                <a:cubicBezTo>
                  <a:pt x="2492116" y="0"/>
                  <a:pt x="3019900" y="269355"/>
                  <a:pt x="3368648" y="691940"/>
                </a:cubicBezTo>
                <a:lnTo>
                  <a:pt x="3453522" y="805440"/>
                </a:lnTo>
                <a:lnTo>
                  <a:pt x="3453522" y="2950205"/>
                </a:lnTo>
                <a:lnTo>
                  <a:pt x="316036" y="2950205"/>
                </a:lnTo>
                <a:lnTo>
                  <a:pt x="229491" y="2807749"/>
                </a:lnTo>
                <a:cubicBezTo>
                  <a:pt x="83134" y="2538330"/>
                  <a:pt x="0" y="2229583"/>
                  <a:pt x="0" y="1901419"/>
                </a:cubicBezTo>
                <a:cubicBezTo>
                  <a:pt x="0" y="851294"/>
                  <a:pt x="851295" y="0"/>
                  <a:pt x="1901420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57749F-B943-4D30-8F08-8AA92F25A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1EEE313-D046-4F76-92D4-9498860CE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45" y="802955"/>
            <a:ext cx="4283082" cy="1454051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存放方式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589709-3718-4722-B4F9-2A58E23B9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32" y="2421682"/>
            <a:ext cx="4282740" cy="3639289"/>
          </a:xfrm>
        </p:spPr>
        <p:txBody>
          <a:bodyPr anchor="ctr">
            <a:normAutofit/>
          </a:bodyPr>
          <a:lstStyle/>
          <a:p>
            <a:pPr marL="514350" indent="-514350">
              <a:buAutoNum type="arabicPeriod"/>
            </a:pPr>
            <a:r>
              <a:rPr lang="en-US" altLang="zh-TW" sz="4000" dirty="0">
                <a:solidFill>
                  <a:srgbClr val="000000"/>
                </a:solidFill>
              </a:rPr>
              <a:t>Virtual Machines</a:t>
            </a:r>
          </a:p>
          <a:p>
            <a:pPr marL="514350" indent="-514350">
              <a:buAutoNum type="arabicPeriod"/>
            </a:pPr>
            <a:r>
              <a:rPr lang="en-US" altLang="zh-TW" sz="4000" dirty="0">
                <a:solidFill>
                  <a:srgbClr val="000000"/>
                </a:solidFill>
              </a:rPr>
              <a:t>App Services</a:t>
            </a:r>
          </a:p>
          <a:p>
            <a:pPr marL="514350" indent="-514350">
              <a:buAutoNum type="arabicPeriod"/>
            </a:pPr>
            <a:r>
              <a:rPr lang="en-US" altLang="zh-TW" sz="4000" dirty="0">
                <a:solidFill>
                  <a:srgbClr val="000000"/>
                </a:solidFill>
              </a:rPr>
              <a:t>Storage</a:t>
            </a:r>
          </a:p>
          <a:p>
            <a:pPr marL="514350" indent="-514350">
              <a:buAutoNum type="arabicPeriod"/>
            </a:pPr>
            <a:r>
              <a:rPr lang="en-US" altLang="zh-TW" sz="4000" dirty="0">
                <a:solidFill>
                  <a:srgbClr val="000000"/>
                </a:solidFill>
              </a:rPr>
              <a:t>Container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97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4E08849-380C-4D51-BD8F-71F337DA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000000"/>
                </a:solidFill>
              </a:rPr>
              <a:t>Virtual Machines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772713-6822-1E46-9C8E-0DDFE235E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2454" r="2001" b="-3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7130F3-C770-4007-8D35-A3A173AC9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zh-TW" altLang="en-US" sz="32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優點</a:t>
            </a:r>
            <a:endParaRPr lang="en-US" altLang="zh-TW" sz="32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lang="zh-TW" altLang="en-US" sz="32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彈性最大</a:t>
            </a:r>
            <a:endParaRPr lang="en-US" altLang="zh-TW" sz="32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32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缺點</a:t>
            </a:r>
            <a:endParaRPr lang="en-US" altLang="zh-TW" sz="32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lang="zh-TW" altLang="en-US" sz="32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需自行維護設定環境</a:t>
            </a:r>
            <a:endParaRPr lang="en-US" altLang="zh-TW" sz="32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lang="zh-CN" altLang="en-US" sz="32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需要定時更新機器</a:t>
            </a:r>
            <a:endParaRPr lang="en-US" altLang="zh-TW" sz="32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32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價錢</a:t>
            </a:r>
            <a:r>
              <a:rPr lang="en-US" altLang="zh-TW" sz="32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$$$$$</a:t>
            </a:r>
            <a:endParaRPr lang="zh-TW" altLang="en-US" sz="32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56882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DB7A80-0361-48A6-B702-1DC74307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靜態</a:t>
            </a:r>
            <a:r>
              <a:rPr lang="en-US" altLang="zh-TW" dirty="0"/>
              <a:t>(Static) vs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動態</a:t>
            </a:r>
            <a:r>
              <a:rPr lang="en-US" altLang="zh-TW" dirty="0"/>
              <a:t>(Dynamic)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A5D176-B6D9-45EE-8CAF-726E5FF1B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網站的種類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099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60B5162F-1C51-4F85-A070-D92DFC9E4D43}"/>
              </a:ext>
            </a:extLst>
          </p:cNvPr>
          <p:cNvSpPr/>
          <p:nvPr/>
        </p:nvSpPr>
        <p:spPr>
          <a:xfrm>
            <a:off x="2481190" y="133068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9341FC7-65F5-4745-8B5F-F9028A54B00F}"/>
              </a:ext>
            </a:extLst>
          </p:cNvPr>
          <p:cNvSpPr/>
          <p:nvPr/>
        </p:nvSpPr>
        <p:spPr>
          <a:xfrm>
            <a:off x="2481188" y="2092507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2301B3D3-6CFB-4042-843E-C20199AA2E25}"/>
              </a:ext>
            </a:extLst>
          </p:cNvPr>
          <p:cNvSpPr/>
          <p:nvPr/>
        </p:nvSpPr>
        <p:spPr>
          <a:xfrm>
            <a:off x="2481188" y="2849051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A024447-F9BB-474A-9145-121FFE9565E1}"/>
              </a:ext>
            </a:extLst>
          </p:cNvPr>
          <p:cNvSpPr/>
          <p:nvPr/>
        </p:nvSpPr>
        <p:spPr>
          <a:xfrm>
            <a:off x="2481188" y="3612784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05E1D3F5-BFF1-4AFA-A80E-09E98BC908DC}"/>
              </a:ext>
            </a:extLst>
          </p:cNvPr>
          <p:cNvSpPr/>
          <p:nvPr/>
        </p:nvSpPr>
        <p:spPr>
          <a:xfrm>
            <a:off x="2481188" y="4374603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B8C07FBE-2F5A-44BF-9B1B-FC62412FECE8}"/>
              </a:ext>
            </a:extLst>
          </p:cNvPr>
          <p:cNvSpPr/>
          <p:nvPr/>
        </p:nvSpPr>
        <p:spPr>
          <a:xfrm>
            <a:off x="3275000" y="133068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6305A166-3E76-484E-84E8-2EBCD189B7E8}"/>
              </a:ext>
            </a:extLst>
          </p:cNvPr>
          <p:cNvSpPr/>
          <p:nvPr/>
        </p:nvSpPr>
        <p:spPr>
          <a:xfrm>
            <a:off x="3274998" y="2092507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0DA52CB5-A974-4248-B5B4-52BF00D61E14}"/>
              </a:ext>
            </a:extLst>
          </p:cNvPr>
          <p:cNvSpPr/>
          <p:nvPr/>
        </p:nvSpPr>
        <p:spPr>
          <a:xfrm>
            <a:off x="3274998" y="2849051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AA56BB37-D673-49F9-8E55-A8E6904F7443}"/>
              </a:ext>
            </a:extLst>
          </p:cNvPr>
          <p:cNvSpPr/>
          <p:nvPr/>
        </p:nvSpPr>
        <p:spPr>
          <a:xfrm>
            <a:off x="3274998" y="3612784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62D0AEBE-1068-4C63-87ED-19FA45D0930B}"/>
              </a:ext>
            </a:extLst>
          </p:cNvPr>
          <p:cNvSpPr/>
          <p:nvPr/>
        </p:nvSpPr>
        <p:spPr>
          <a:xfrm>
            <a:off x="3274998" y="4374603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C0B66431-3F5A-4308-A99C-E7A3B3F46B83}"/>
              </a:ext>
            </a:extLst>
          </p:cNvPr>
          <p:cNvSpPr/>
          <p:nvPr/>
        </p:nvSpPr>
        <p:spPr>
          <a:xfrm>
            <a:off x="4068810" y="133068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BF69E33D-0AC9-4197-BB8C-F0D4F5988AE6}"/>
              </a:ext>
            </a:extLst>
          </p:cNvPr>
          <p:cNvSpPr/>
          <p:nvPr/>
        </p:nvSpPr>
        <p:spPr>
          <a:xfrm>
            <a:off x="4068808" y="2092507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DBC3B613-9468-416E-BD0E-1C45DBECFEFA}"/>
              </a:ext>
            </a:extLst>
          </p:cNvPr>
          <p:cNvSpPr/>
          <p:nvPr/>
        </p:nvSpPr>
        <p:spPr>
          <a:xfrm>
            <a:off x="4068808" y="2849051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20DF0CA7-56E1-4B07-A23C-61AFA8905749}"/>
              </a:ext>
            </a:extLst>
          </p:cNvPr>
          <p:cNvSpPr/>
          <p:nvPr/>
        </p:nvSpPr>
        <p:spPr>
          <a:xfrm>
            <a:off x="4068808" y="3612784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FDE71D62-1A1B-46EF-AF67-68AE0F638D1F}"/>
              </a:ext>
            </a:extLst>
          </p:cNvPr>
          <p:cNvSpPr/>
          <p:nvPr/>
        </p:nvSpPr>
        <p:spPr>
          <a:xfrm>
            <a:off x="4068808" y="4374603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970BF75C-883E-4653-BEAB-53C152DD1B87}"/>
              </a:ext>
            </a:extLst>
          </p:cNvPr>
          <p:cNvSpPr/>
          <p:nvPr/>
        </p:nvSpPr>
        <p:spPr>
          <a:xfrm>
            <a:off x="4862620" y="133068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C70CA630-4176-4CB0-B75F-4A4D44ADA9D4}"/>
              </a:ext>
            </a:extLst>
          </p:cNvPr>
          <p:cNvSpPr/>
          <p:nvPr/>
        </p:nvSpPr>
        <p:spPr>
          <a:xfrm>
            <a:off x="4862618" y="2092507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2D168DA8-EB11-4DF3-A595-26CC009CBB26}"/>
              </a:ext>
            </a:extLst>
          </p:cNvPr>
          <p:cNvSpPr/>
          <p:nvPr/>
        </p:nvSpPr>
        <p:spPr>
          <a:xfrm>
            <a:off x="4862618" y="2849051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2618B3AB-4D9C-418D-90B3-7A077343CC95}"/>
              </a:ext>
            </a:extLst>
          </p:cNvPr>
          <p:cNvSpPr/>
          <p:nvPr/>
        </p:nvSpPr>
        <p:spPr>
          <a:xfrm>
            <a:off x="4862618" y="3612784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7DEC22A9-15A0-4766-9BD8-4FB197348909}"/>
              </a:ext>
            </a:extLst>
          </p:cNvPr>
          <p:cNvSpPr/>
          <p:nvPr/>
        </p:nvSpPr>
        <p:spPr>
          <a:xfrm>
            <a:off x="4862618" y="4374603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5AFB30F2-0A24-481A-BFB5-C02E5E547156}"/>
              </a:ext>
            </a:extLst>
          </p:cNvPr>
          <p:cNvSpPr/>
          <p:nvPr/>
        </p:nvSpPr>
        <p:spPr>
          <a:xfrm>
            <a:off x="5637988" y="133068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466B0D9E-6E8E-41F4-8E82-545C133A5E02}"/>
              </a:ext>
            </a:extLst>
          </p:cNvPr>
          <p:cNvSpPr/>
          <p:nvPr/>
        </p:nvSpPr>
        <p:spPr>
          <a:xfrm>
            <a:off x="5637986" y="2092507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DBEA8946-D0C4-4873-ACFD-FD62B261EF0A}"/>
              </a:ext>
            </a:extLst>
          </p:cNvPr>
          <p:cNvSpPr/>
          <p:nvPr/>
        </p:nvSpPr>
        <p:spPr>
          <a:xfrm>
            <a:off x="5637986" y="2849051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0CB6BAB9-9005-4ED5-8D83-0A869DBE0FFD}"/>
              </a:ext>
            </a:extLst>
          </p:cNvPr>
          <p:cNvSpPr/>
          <p:nvPr/>
        </p:nvSpPr>
        <p:spPr>
          <a:xfrm>
            <a:off x="5637986" y="3612784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51C46141-32AB-4171-83DD-BA13D0A03450}"/>
              </a:ext>
            </a:extLst>
          </p:cNvPr>
          <p:cNvSpPr/>
          <p:nvPr/>
        </p:nvSpPr>
        <p:spPr>
          <a:xfrm>
            <a:off x="5637986" y="4374603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0EEE6D9B-944F-4A9E-A031-7FC27DB791A9}"/>
              </a:ext>
            </a:extLst>
          </p:cNvPr>
          <p:cNvSpPr/>
          <p:nvPr/>
        </p:nvSpPr>
        <p:spPr>
          <a:xfrm>
            <a:off x="6431798" y="133068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32508A85-37C0-4817-8A6A-3BC662C76C1B}"/>
              </a:ext>
            </a:extLst>
          </p:cNvPr>
          <p:cNvSpPr/>
          <p:nvPr/>
        </p:nvSpPr>
        <p:spPr>
          <a:xfrm>
            <a:off x="6431796" y="2092507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ED0CB930-F43A-4D9B-97C6-6274F48A58AA}"/>
              </a:ext>
            </a:extLst>
          </p:cNvPr>
          <p:cNvSpPr/>
          <p:nvPr/>
        </p:nvSpPr>
        <p:spPr>
          <a:xfrm>
            <a:off x="6431796" y="2849051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7A3DEFCF-5602-4D2C-BD63-21FD8FAE734C}"/>
              </a:ext>
            </a:extLst>
          </p:cNvPr>
          <p:cNvSpPr/>
          <p:nvPr/>
        </p:nvSpPr>
        <p:spPr>
          <a:xfrm>
            <a:off x="6431796" y="3612784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EB5D74CE-C3B6-4C16-955A-0741EB9A6405}"/>
              </a:ext>
            </a:extLst>
          </p:cNvPr>
          <p:cNvSpPr/>
          <p:nvPr/>
        </p:nvSpPr>
        <p:spPr>
          <a:xfrm>
            <a:off x="6431796" y="4374603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4BB6B226-B74B-43FF-81B0-03CDBD3FE4C8}"/>
              </a:ext>
            </a:extLst>
          </p:cNvPr>
          <p:cNvSpPr/>
          <p:nvPr/>
        </p:nvSpPr>
        <p:spPr>
          <a:xfrm>
            <a:off x="7214345" y="1338496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09762CFB-7F93-4CF9-AD41-072EAB26A821}"/>
              </a:ext>
            </a:extLst>
          </p:cNvPr>
          <p:cNvSpPr/>
          <p:nvPr/>
        </p:nvSpPr>
        <p:spPr>
          <a:xfrm>
            <a:off x="7214343" y="2100315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AEF2A89B-5914-4289-AAE3-DE481DB22643}"/>
              </a:ext>
            </a:extLst>
          </p:cNvPr>
          <p:cNvSpPr/>
          <p:nvPr/>
        </p:nvSpPr>
        <p:spPr>
          <a:xfrm>
            <a:off x="7214343" y="2856859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326F4EA5-03B4-43F0-81CA-F93CDEA233E2}"/>
              </a:ext>
            </a:extLst>
          </p:cNvPr>
          <p:cNvSpPr/>
          <p:nvPr/>
        </p:nvSpPr>
        <p:spPr>
          <a:xfrm>
            <a:off x="7214343" y="3620592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101F63AD-FFE5-4A96-830D-202823849FB9}"/>
              </a:ext>
            </a:extLst>
          </p:cNvPr>
          <p:cNvSpPr/>
          <p:nvPr/>
        </p:nvSpPr>
        <p:spPr>
          <a:xfrm>
            <a:off x="7214343" y="4382411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2C09544A-7D31-4835-8C34-888ECB73C821}"/>
              </a:ext>
            </a:extLst>
          </p:cNvPr>
          <p:cNvSpPr/>
          <p:nvPr/>
        </p:nvSpPr>
        <p:spPr>
          <a:xfrm>
            <a:off x="8008155" y="1338496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1EDBB269-1BD9-4492-BFB9-9B64074A6823}"/>
              </a:ext>
            </a:extLst>
          </p:cNvPr>
          <p:cNvSpPr/>
          <p:nvPr/>
        </p:nvSpPr>
        <p:spPr>
          <a:xfrm>
            <a:off x="8008153" y="2100315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DB097589-CBA7-4F30-B313-492F02324F3D}"/>
              </a:ext>
            </a:extLst>
          </p:cNvPr>
          <p:cNvSpPr/>
          <p:nvPr/>
        </p:nvSpPr>
        <p:spPr>
          <a:xfrm>
            <a:off x="8008153" y="2856859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E23CB2FF-6B38-4F22-B767-D94596113961}"/>
              </a:ext>
            </a:extLst>
          </p:cNvPr>
          <p:cNvSpPr/>
          <p:nvPr/>
        </p:nvSpPr>
        <p:spPr>
          <a:xfrm>
            <a:off x="8008153" y="3620592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977E78EF-7EA3-4AC2-8A6B-989F19F34DBC}"/>
              </a:ext>
            </a:extLst>
          </p:cNvPr>
          <p:cNvSpPr/>
          <p:nvPr/>
        </p:nvSpPr>
        <p:spPr>
          <a:xfrm>
            <a:off x="8008153" y="4382411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524C9F9D-706C-4297-9169-F858EA45D260}"/>
              </a:ext>
            </a:extLst>
          </p:cNvPr>
          <p:cNvSpPr/>
          <p:nvPr/>
        </p:nvSpPr>
        <p:spPr>
          <a:xfrm>
            <a:off x="8783523" y="1338496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329BF951-58F4-46CA-9662-A1E984CD5292}"/>
              </a:ext>
            </a:extLst>
          </p:cNvPr>
          <p:cNvSpPr/>
          <p:nvPr/>
        </p:nvSpPr>
        <p:spPr>
          <a:xfrm>
            <a:off x="8783521" y="2100315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006F53CD-F0F0-4331-84CD-700D6388B0F7}"/>
              </a:ext>
            </a:extLst>
          </p:cNvPr>
          <p:cNvSpPr/>
          <p:nvPr/>
        </p:nvSpPr>
        <p:spPr>
          <a:xfrm>
            <a:off x="8783521" y="2856859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07F6B5E2-7DA4-4054-9C60-219B7EB7A083}"/>
              </a:ext>
            </a:extLst>
          </p:cNvPr>
          <p:cNvSpPr/>
          <p:nvPr/>
        </p:nvSpPr>
        <p:spPr>
          <a:xfrm>
            <a:off x="8783521" y="3620592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9C0838C9-D895-4FD0-BE03-89E3C3CCFEB0}"/>
              </a:ext>
            </a:extLst>
          </p:cNvPr>
          <p:cNvSpPr/>
          <p:nvPr/>
        </p:nvSpPr>
        <p:spPr>
          <a:xfrm>
            <a:off x="8783521" y="4382411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CB08EEB1-B8CD-462A-BE24-CEE9FFA9B2C0}"/>
              </a:ext>
            </a:extLst>
          </p:cNvPr>
          <p:cNvSpPr/>
          <p:nvPr/>
        </p:nvSpPr>
        <p:spPr>
          <a:xfrm>
            <a:off x="9577333" y="1338496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74CDDBFD-1D78-4D9C-904C-08790168D592}"/>
              </a:ext>
            </a:extLst>
          </p:cNvPr>
          <p:cNvSpPr/>
          <p:nvPr/>
        </p:nvSpPr>
        <p:spPr>
          <a:xfrm>
            <a:off x="9577331" y="2100315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FE10376D-C332-4264-B03B-D4EE37AA5834}"/>
              </a:ext>
            </a:extLst>
          </p:cNvPr>
          <p:cNvSpPr/>
          <p:nvPr/>
        </p:nvSpPr>
        <p:spPr>
          <a:xfrm>
            <a:off x="9577331" y="2856859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DD9974DF-450F-48D7-B2AA-D277F56C73E1}"/>
              </a:ext>
            </a:extLst>
          </p:cNvPr>
          <p:cNvSpPr/>
          <p:nvPr/>
        </p:nvSpPr>
        <p:spPr>
          <a:xfrm>
            <a:off x="9577331" y="3620592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7D600C9B-93A2-4EF4-8235-16FD0D88A927}"/>
              </a:ext>
            </a:extLst>
          </p:cNvPr>
          <p:cNvSpPr/>
          <p:nvPr/>
        </p:nvSpPr>
        <p:spPr>
          <a:xfrm>
            <a:off x="9577331" y="4382411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F90A3489-01E0-42F5-88A4-AE3325850F7A}"/>
              </a:ext>
            </a:extLst>
          </p:cNvPr>
          <p:cNvSpPr/>
          <p:nvPr/>
        </p:nvSpPr>
        <p:spPr>
          <a:xfrm>
            <a:off x="10330865" y="133068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A8FCED4A-AE11-4F7D-A5F7-C627672BBA8F}"/>
              </a:ext>
            </a:extLst>
          </p:cNvPr>
          <p:cNvSpPr/>
          <p:nvPr/>
        </p:nvSpPr>
        <p:spPr>
          <a:xfrm>
            <a:off x="10330863" y="2092507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3F425A5E-4E1B-48D1-A73E-E76E0BAB4F11}"/>
              </a:ext>
            </a:extLst>
          </p:cNvPr>
          <p:cNvSpPr/>
          <p:nvPr/>
        </p:nvSpPr>
        <p:spPr>
          <a:xfrm>
            <a:off x="10330863" y="2849051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B767099B-CC75-485F-A0B1-A89538E890EA}"/>
              </a:ext>
            </a:extLst>
          </p:cNvPr>
          <p:cNvSpPr/>
          <p:nvPr/>
        </p:nvSpPr>
        <p:spPr>
          <a:xfrm>
            <a:off x="10330863" y="3612784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70078474-1E77-4B73-949A-4EFBDF086E65}"/>
              </a:ext>
            </a:extLst>
          </p:cNvPr>
          <p:cNvSpPr/>
          <p:nvPr/>
        </p:nvSpPr>
        <p:spPr>
          <a:xfrm>
            <a:off x="10330863" y="4374603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DF82BA1E-884F-46D3-9060-A7C53AA1832E}"/>
              </a:ext>
            </a:extLst>
          </p:cNvPr>
          <p:cNvSpPr/>
          <p:nvPr/>
        </p:nvSpPr>
        <p:spPr>
          <a:xfrm>
            <a:off x="11124675" y="133068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5E1EB17E-E68C-47DA-8131-4091D52D50D0}"/>
              </a:ext>
            </a:extLst>
          </p:cNvPr>
          <p:cNvSpPr/>
          <p:nvPr/>
        </p:nvSpPr>
        <p:spPr>
          <a:xfrm>
            <a:off x="11124673" y="2092507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56676CA0-C67E-44D2-A9E3-543076187334}"/>
              </a:ext>
            </a:extLst>
          </p:cNvPr>
          <p:cNvSpPr/>
          <p:nvPr/>
        </p:nvSpPr>
        <p:spPr>
          <a:xfrm>
            <a:off x="11124673" y="2849051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CD5027D4-4368-445C-8035-F63E85F85C73}"/>
              </a:ext>
            </a:extLst>
          </p:cNvPr>
          <p:cNvSpPr/>
          <p:nvPr/>
        </p:nvSpPr>
        <p:spPr>
          <a:xfrm>
            <a:off x="11124673" y="3612784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9254E62B-CB26-412C-9C21-75597273D55D}"/>
              </a:ext>
            </a:extLst>
          </p:cNvPr>
          <p:cNvSpPr/>
          <p:nvPr/>
        </p:nvSpPr>
        <p:spPr>
          <a:xfrm>
            <a:off x="11124673" y="4374603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AC8094-0456-4E67-BBEF-43A8EE612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VM</a:t>
            </a: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341ACB7-5860-4D79-8AD9-0933C677D1AF}"/>
              </a:ext>
            </a:extLst>
          </p:cNvPr>
          <p:cNvGrpSpPr/>
          <p:nvPr/>
        </p:nvGrpSpPr>
        <p:grpSpPr>
          <a:xfrm>
            <a:off x="838200" y="1447800"/>
            <a:ext cx="10914185" cy="5099538"/>
            <a:chOff x="838200" y="1447800"/>
            <a:chExt cx="10914185" cy="509953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789A888-B7D0-4971-9DCA-DA6CE3A00B7F}"/>
                </a:ext>
              </a:extLst>
            </p:cNvPr>
            <p:cNvSpPr/>
            <p:nvPr/>
          </p:nvSpPr>
          <p:spPr>
            <a:xfrm>
              <a:off x="838200" y="1447800"/>
              <a:ext cx="10914185" cy="5099538"/>
            </a:xfrm>
            <a:custGeom>
              <a:avLst/>
              <a:gdLst>
                <a:gd name="connsiteX0" fmla="*/ 0 w 10914185"/>
                <a:gd name="connsiteY0" fmla="*/ 0 h 5099538"/>
                <a:gd name="connsiteX1" fmla="*/ 10914185 w 10914185"/>
                <a:gd name="connsiteY1" fmla="*/ 0 h 5099538"/>
                <a:gd name="connsiteX2" fmla="*/ 10914185 w 10914185"/>
                <a:gd name="connsiteY2" fmla="*/ 5099538 h 5099538"/>
                <a:gd name="connsiteX3" fmla="*/ 0 w 10914185"/>
                <a:gd name="connsiteY3" fmla="*/ 5099538 h 5099538"/>
                <a:gd name="connsiteX4" fmla="*/ 0 w 10914185"/>
                <a:gd name="connsiteY4" fmla="*/ 0 h 5099538"/>
                <a:gd name="connsiteX0" fmla="*/ 0 w 10914185"/>
                <a:gd name="connsiteY0" fmla="*/ 0 h 5099538"/>
                <a:gd name="connsiteX1" fmla="*/ 5862 w 10914185"/>
                <a:gd name="connsiteY1" fmla="*/ 5087815 h 5099538"/>
                <a:gd name="connsiteX2" fmla="*/ 10914185 w 10914185"/>
                <a:gd name="connsiteY2" fmla="*/ 5099538 h 5099538"/>
                <a:gd name="connsiteX3" fmla="*/ 0 w 10914185"/>
                <a:gd name="connsiteY3" fmla="*/ 5099538 h 5099538"/>
                <a:gd name="connsiteX4" fmla="*/ 0 w 10914185"/>
                <a:gd name="connsiteY4" fmla="*/ 0 h 509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14185" h="5099538">
                  <a:moveTo>
                    <a:pt x="0" y="0"/>
                  </a:moveTo>
                  <a:lnTo>
                    <a:pt x="5862" y="5087815"/>
                  </a:lnTo>
                  <a:lnTo>
                    <a:pt x="10914185" y="5099538"/>
                  </a:lnTo>
                  <a:lnTo>
                    <a:pt x="0" y="5099538"/>
                  </a:lnTo>
                  <a:lnTo>
                    <a:pt x="0" y="0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80A41A2D-5037-420F-8262-9DC1595F0C34}"/>
                </a:ext>
              </a:extLst>
            </p:cNvPr>
            <p:cNvSpPr/>
            <p:nvPr/>
          </p:nvSpPr>
          <p:spPr>
            <a:xfrm>
              <a:off x="1096108" y="1657096"/>
              <a:ext cx="10183880" cy="4217411"/>
            </a:xfrm>
            <a:custGeom>
              <a:avLst/>
              <a:gdLst>
                <a:gd name="connsiteX0" fmla="*/ 0 w 10183880"/>
                <a:gd name="connsiteY0" fmla="*/ 4005150 h 4217411"/>
                <a:gd name="connsiteX1" fmla="*/ 2221523 w 10183880"/>
                <a:gd name="connsiteY1" fmla="*/ 300658 h 4217411"/>
                <a:gd name="connsiteX2" fmla="*/ 3165230 w 10183880"/>
                <a:gd name="connsiteY2" fmla="*/ 2938350 h 4217411"/>
                <a:gd name="connsiteX3" fmla="*/ 4466492 w 10183880"/>
                <a:gd name="connsiteY3" fmla="*/ 1396766 h 4217411"/>
                <a:gd name="connsiteX4" fmla="*/ 5093677 w 10183880"/>
                <a:gd name="connsiteY4" fmla="*/ 3799996 h 4217411"/>
                <a:gd name="connsiteX5" fmla="*/ 6090138 w 10183880"/>
                <a:gd name="connsiteY5" fmla="*/ 3571396 h 4217411"/>
                <a:gd name="connsiteX6" fmla="*/ 7086600 w 10183880"/>
                <a:gd name="connsiteY6" fmla="*/ 1719 h 4217411"/>
                <a:gd name="connsiteX7" fmla="*/ 7661030 w 10183880"/>
                <a:gd name="connsiteY7" fmla="*/ 4075489 h 4217411"/>
                <a:gd name="connsiteX8" fmla="*/ 8751277 w 10183880"/>
                <a:gd name="connsiteY8" fmla="*/ 3131781 h 4217411"/>
                <a:gd name="connsiteX9" fmla="*/ 9988061 w 10183880"/>
                <a:gd name="connsiteY9" fmla="*/ 1607781 h 4217411"/>
                <a:gd name="connsiteX10" fmla="*/ 10163907 w 10183880"/>
                <a:gd name="connsiteY10" fmla="*/ 1420212 h 421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83880" h="4217411">
                  <a:moveTo>
                    <a:pt x="0" y="4005150"/>
                  </a:moveTo>
                  <a:cubicBezTo>
                    <a:pt x="846992" y="2241804"/>
                    <a:pt x="1693985" y="478458"/>
                    <a:pt x="2221523" y="300658"/>
                  </a:cubicBezTo>
                  <a:cubicBezTo>
                    <a:pt x="2749061" y="122858"/>
                    <a:pt x="2791069" y="2755665"/>
                    <a:pt x="3165230" y="2938350"/>
                  </a:cubicBezTo>
                  <a:cubicBezTo>
                    <a:pt x="3539392" y="3121035"/>
                    <a:pt x="4145084" y="1253158"/>
                    <a:pt x="4466492" y="1396766"/>
                  </a:cubicBezTo>
                  <a:cubicBezTo>
                    <a:pt x="4787900" y="1540374"/>
                    <a:pt x="4823069" y="3437558"/>
                    <a:pt x="5093677" y="3799996"/>
                  </a:cubicBezTo>
                  <a:cubicBezTo>
                    <a:pt x="5364285" y="4162434"/>
                    <a:pt x="5757984" y="4204442"/>
                    <a:pt x="6090138" y="3571396"/>
                  </a:cubicBezTo>
                  <a:cubicBezTo>
                    <a:pt x="6422292" y="2938350"/>
                    <a:pt x="6824785" y="-82297"/>
                    <a:pt x="7086600" y="1719"/>
                  </a:cubicBezTo>
                  <a:cubicBezTo>
                    <a:pt x="7348415" y="85734"/>
                    <a:pt x="7383584" y="3553812"/>
                    <a:pt x="7661030" y="4075489"/>
                  </a:cubicBezTo>
                  <a:cubicBezTo>
                    <a:pt x="7938476" y="4597166"/>
                    <a:pt x="8363439" y="3543066"/>
                    <a:pt x="8751277" y="3131781"/>
                  </a:cubicBezTo>
                  <a:cubicBezTo>
                    <a:pt x="9139115" y="2720496"/>
                    <a:pt x="9752623" y="1893042"/>
                    <a:pt x="9988061" y="1607781"/>
                  </a:cubicBezTo>
                  <a:cubicBezTo>
                    <a:pt x="10223499" y="1322520"/>
                    <a:pt x="10193703" y="1371366"/>
                    <a:pt x="10163907" y="142021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BEBE3B45-7E72-42AB-9AFF-BAAF0F060012}"/>
              </a:ext>
            </a:extLst>
          </p:cNvPr>
          <p:cNvSpPr/>
          <p:nvPr/>
        </p:nvSpPr>
        <p:spPr>
          <a:xfrm>
            <a:off x="912012" y="133068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7FEE958-A7CE-4AA5-8DC4-05F55194E7FF}"/>
              </a:ext>
            </a:extLst>
          </p:cNvPr>
          <p:cNvSpPr/>
          <p:nvPr/>
        </p:nvSpPr>
        <p:spPr>
          <a:xfrm>
            <a:off x="912010" y="2092507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95AAE4C-A4DE-4410-86EA-12D382B5EB77}"/>
              </a:ext>
            </a:extLst>
          </p:cNvPr>
          <p:cNvSpPr/>
          <p:nvPr/>
        </p:nvSpPr>
        <p:spPr>
          <a:xfrm>
            <a:off x="912010" y="2849051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DDE94C8-D42D-4672-84A8-8E22C9B5D5CC}"/>
              </a:ext>
            </a:extLst>
          </p:cNvPr>
          <p:cNvSpPr/>
          <p:nvPr/>
        </p:nvSpPr>
        <p:spPr>
          <a:xfrm>
            <a:off x="912010" y="3612784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6F610EE-77C2-4D58-81AF-9A550BAD7C1D}"/>
              </a:ext>
            </a:extLst>
          </p:cNvPr>
          <p:cNvSpPr/>
          <p:nvPr/>
        </p:nvSpPr>
        <p:spPr>
          <a:xfrm>
            <a:off x="912010" y="4374603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31E69699-42E4-4FDD-ADC1-9030694099AA}"/>
              </a:ext>
            </a:extLst>
          </p:cNvPr>
          <p:cNvSpPr/>
          <p:nvPr/>
        </p:nvSpPr>
        <p:spPr>
          <a:xfrm>
            <a:off x="912922" y="513052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10FF84B9-7DFE-4F65-8C8C-3A14BA5C5E1B}"/>
              </a:ext>
            </a:extLst>
          </p:cNvPr>
          <p:cNvSpPr/>
          <p:nvPr/>
        </p:nvSpPr>
        <p:spPr>
          <a:xfrm>
            <a:off x="912010" y="5886453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3B38E00E-429E-42A3-9F83-5FAD7D61E893}"/>
              </a:ext>
            </a:extLst>
          </p:cNvPr>
          <p:cNvSpPr/>
          <p:nvPr/>
        </p:nvSpPr>
        <p:spPr>
          <a:xfrm>
            <a:off x="1705822" y="133068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C1987642-2D7F-44EC-9E59-F872A2873DF3}"/>
              </a:ext>
            </a:extLst>
          </p:cNvPr>
          <p:cNvSpPr/>
          <p:nvPr/>
        </p:nvSpPr>
        <p:spPr>
          <a:xfrm>
            <a:off x="1705820" y="2092507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C63261DC-CBEA-446C-9E8F-0A2DA33031C8}"/>
              </a:ext>
            </a:extLst>
          </p:cNvPr>
          <p:cNvSpPr/>
          <p:nvPr/>
        </p:nvSpPr>
        <p:spPr>
          <a:xfrm>
            <a:off x="1705820" y="2849051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AD2C6BF8-6759-4E80-9D27-6027EAAB3ED1}"/>
              </a:ext>
            </a:extLst>
          </p:cNvPr>
          <p:cNvSpPr/>
          <p:nvPr/>
        </p:nvSpPr>
        <p:spPr>
          <a:xfrm>
            <a:off x="1705820" y="3612784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F8D65002-68A7-4891-8FC7-97EE21EC780C}"/>
              </a:ext>
            </a:extLst>
          </p:cNvPr>
          <p:cNvSpPr/>
          <p:nvPr/>
        </p:nvSpPr>
        <p:spPr>
          <a:xfrm>
            <a:off x="1705820" y="4374603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53F5A4D7-9714-4206-9BB7-BD4507143157}"/>
              </a:ext>
            </a:extLst>
          </p:cNvPr>
          <p:cNvSpPr/>
          <p:nvPr/>
        </p:nvSpPr>
        <p:spPr>
          <a:xfrm>
            <a:off x="1706732" y="513052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A21EFFB1-4148-4DBA-A1E6-683B9658D02E}"/>
              </a:ext>
            </a:extLst>
          </p:cNvPr>
          <p:cNvSpPr/>
          <p:nvPr/>
        </p:nvSpPr>
        <p:spPr>
          <a:xfrm>
            <a:off x="1705820" y="5886453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74088C8A-141C-4EDA-AF3A-C601828F5C31}"/>
              </a:ext>
            </a:extLst>
          </p:cNvPr>
          <p:cNvSpPr/>
          <p:nvPr/>
        </p:nvSpPr>
        <p:spPr>
          <a:xfrm>
            <a:off x="2482100" y="513052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9FDEDF8B-E328-4EDF-B897-B08D69C7740C}"/>
              </a:ext>
            </a:extLst>
          </p:cNvPr>
          <p:cNvSpPr/>
          <p:nvPr/>
        </p:nvSpPr>
        <p:spPr>
          <a:xfrm>
            <a:off x="2481188" y="5886453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FC73C57D-5361-4DD5-8634-AD271B5CFD30}"/>
              </a:ext>
            </a:extLst>
          </p:cNvPr>
          <p:cNvSpPr/>
          <p:nvPr/>
        </p:nvSpPr>
        <p:spPr>
          <a:xfrm>
            <a:off x="3275910" y="513052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BF719265-0D19-4058-8840-3ACA7E80930C}"/>
              </a:ext>
            </a:extLst>
          </p:cNvPr>
          <p:cNvSpPr/>
          <p:nvPr/>
        </p:nvSpPr>
        <p:spPr>
          <a:xfrm>
            <a:off x="3274998" y="5886453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C4FE8E1B-3DE7-4411-B32C-26721A02340C}"/>
              </a:ext>
            </a:extLst>
          </p:cNvPr>
          <p:cNvSpPr/>
          <p:nvPr/>
        </p:nvSpPr>
        <p:spPr>
          <a:xfrm>
            <a:off x="4069720" y="513052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A35263BA-DA9F-46C3-863B-1E6371362329}"/>
              </a:ext>
            </a:extLst>
          </p:cNvPr>
          <p:cNvSpPr/>
          <p:nvPr/>
        </p:nvSpPr>
        <p:spPr>
          <a:xfrm>
            <a:off x="4068808" y="5886453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CE890398-0482-46B5-BBF8-4318434808BF}"/>
              </a:ext>
            </a:extLst>
          </p:cNvPr>
          <p:cNvSpPr/>
          <p:nvPr/>
        </p:nvSpPr>
        <p:spPr>
          <a:xfrm>
            <a:off x="4863530" y="513052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39B48B4C-EF07-469A-B040-FD45A6DEE8C4}"/>
              </a:ext>
            </a:extLst>
          </p:cNvPr>
          <p:cNvSpPr/>
          <p:nvPr/>
        </p:nvSpPr>
        <p:spPr>
          <a:xfrm>
            <a:off x="4862618" y="5886453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986D2046-E043-47B6-9ED4-E43AC2F1B956}"/>
              </a:ext>
            </a:extLst>
          </p:cNvPr>
          <p:cNvSpPr/>
          <p:nvPr/>
        </p:nvSpPr>
        <p:spPr>
          <a:xfrm>
            <a:off x="5638898" y="513052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294D4BF9-D183-40B0-9969-EA2DA4815107}"/>
              </a:ext>
            </a:extLst>
          </p:cNvPr>
          <p:cNvSpPr/>
          <p:nvPr/>
        </p:nvSpPr>
        <p:spPr>
          <a:xfrm>
            <a:off x="5637986" y="5886453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873818A5-40BB-4FB4-9A05-539E7A5B3BAB}"/>
              </a:ext>
            </a:extLst>
          </p:cNvPr>
          <p:cNvSpPr/>
          <p:nvPr/>
        </p:nvSpPr>
        <p:spPr>
          <a:xfrm>
            <a:off x="6432708" y="513052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45771E35-EBAF-4E4D-A51B-C97A71AF29C5}"/>
              </a:ext>
            </a:extLst>
          </p:cNvPr>
          <p:cNvSpPr/>
          <p:nvPr/>
        </p:nvSpPr>
        <p:spPr>
          <a:xfrm>
            <a:off x="6431796" y="5886453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DEF7E8F2-8D00-4FB0-88A6-4A1B8AD4693D}"/>
              </a:ext>
            </a:extLst>
          </p:cNvPr>
          <p:cNvSpPr/>
          <p:nvPr/>
        </p:nvSpPr>
        <p:spPr>
          <a:xfrm>
            <a:off x="7215255" y="5138336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857E6011-1D25-4E46-9B20-244F54B792E0}"/>
              </a:ext>
            </a:extLst>
          </p:cNvPr>
          <p:cNvSpPr/>
          <p:nvPr/>
        </p:nvSpPr>
        <p:spPr>
          <a:xfrm>
            <a:off x="7214343" y="5894261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FC43143C-C0A6-4E9F-AA27-009B2DE3CD72}"/>
              </a:ext>
            </a:extLst>
          </p:cNvPr>
          <p:cNvSpPr/>
          <p:nvPr/>
        </p:nvSpPr>
        <p:spPr>
          <a:xfrm>
            <a:off x="8009065" y="5138336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565BF2D1-FBAF-4F14-A102-33316F04869A}"/>
              </a:ext>
            </a:extLst>
          </p:cNvPr>
          <p:cNvSpPr/>
          <p:nvPr/>
        </p:nvSpPr>
        <p:spPr>
          <a:xfrm>
            <a:off x="8008153" y="5894261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B2CC745E-2F61-40C2-89AF-68799E782FA9}"/>
              </a:ext>
            </a:extLst>
          </p:cNvPr>
          <p:cNvSpPr/>
          <p:nvPr/>
        </p:nvSpPr>
        <p:spPr>
          <a:xfrm>
            <a:off x="8784433" y="5138336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7DD11ED9-31DE-4199-8725-FFE9A51D90DB}"/>
              </a:ext>
            </a:extLst>
          </p:cNvPr>
          <p:cNvSpPr/>
          <p:nvPr/>
        </p:nvSpPr>
        <p:spPr>
          <a:xfrm>
            <a:off x="8783521" y="5894261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FA707570-D72C-4077-AEAE-0C442882B627}"/>
              </a:ext>
            </a:extLst>
          </p:cNvPr>
          <p:cNvSpPr/>
          <p:nvPr/>
        </p:nvSpPr>
        <p:spPr>
          <a:xfrm>
            <a:off x="9578243" y="5138336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23AED084-7172-4995-BD84-A748C1B42966}"/>
              </a:ext>
            </a:extLst>
          </p:cNvPr>
          <p:cNvSpPr/>
          <p:nvPr/>
        </p:nvSpPr>
        <p:spPr>
          <a:xfrm>
            <a:off x="9577331" y="5894261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97434542-5024-4A83-97EF-02BC9754789D}"/>
              </a:ext>
            </a:extLst>
          </p:cNvPr>
          <p:cNvSpPr/>
          <p:nvPr/>
        </p:nvSpPr>
        <p:spPr>
          <a:xfrm>
            <a:off x="10331775" y="513052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BDE8903F-2024-4EDB-A9C2-3A033632B86E}"/>
              </a:ext>
            </a:extLst>
          </p:cNvPr>
          <p:cNvSpPr/>
          <p:nvPr/>
        </p:nvSpPr>
        <p:spPr>
          <a:xfrm>
            <a:off x="10330863" y="5886453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7F43CE00-690F-406D-9F8A-0AA13FCDEB46}"/>
              </a:ext>
            </a:extLst>
          </p:cNvPr>
          <p:cNvSpPr/>
          <p:nvPr/>
        </p:nvSpPr>
        <p:spPr>
          <a:xfrm>
            <a:off x="11125585" y="513052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02852B18-AE87-4844-8206-D2AB0EC3982D}"/>
              </a:ext>
            </a:extLst>
          </p:cNvPr>
          <p:cNvSpPr/>
          <p:nvPr/>
        </p:nvSpPr>
        <p:spPr>
          <a:xfrm>
            <a:off x="11124673" y="5886453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D65423-F40E-AF49-A2DB-FCDEF798D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863" y="679433"/>
            <a:ext cx="497468" cy="48325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C44C00A-1A54-5743-B68D-D5968E1C328D}"/>
              </a:ext>
            </a:extLst>
          </p:cNvPr>
          <p:cNvSpPr txBox="1"/>
          <p:nvPr/>
        </p:nvSpPr>
        <p:spPr>
          <a:xfrm>
            <a:off x="10871874" y="6973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成本</a:t>
            </a:r>
          </a:p>
        </p:txBody>
      </p:sp>
    </p:spTree>
    <p:extLst>
      <p:ext uri="{BB962C8B-B14F-4D97-AF65-F5344CB8AC3E}">
        <p14:creationId xmlns:p14="http://schemas.microsoft.com/office/powerpoint/2010/main" val="4117046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9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CB6ED5A-470C-48EF-A862-574EA4984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83816"/>
            <a:ext cx="4977976" cy="1454051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000000"/>
                </a:solidFill>
              </a:rPr>
              <a:t>App Services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4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3099" y="1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836FD6-2964-7F4F-9FFC-21D02CF9B8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t="21946" r="1" b="20719"/>
          <a:stretch/>
        </p:blipFill>
        <p:spPr>
          <a:xfrm>
            <a:off x="6632714" y="1"/>
            <a:ext cx="3674754" cy="2106932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74B219-5169-4C81-B3AD-89CB82D64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6222204" cy="3639289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zh-TW" altLang="en-US" sz="41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優點</a:t>
            </a:r>
            <a:endParaRPr lang="en-US" altLang="zh-TW" sz="41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20000"/>
              </a:lnSpc>
            </a:pPr>
            <a:r>
              <a:rPr lang="zh-TW" altLang="en-US" sz="41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不用管作業系統的問題</a:t>
            </a:r>
            <a:endParaRPr lang="en-US" altLang="zh-TW" sz="41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20000"/>
              </a:lnSpc>
            </a:pPr>
            <a:r>
              <a:rPr lang="zh-TW" altLang="en-US" sz="41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環境設定保留一定的彈性</a:t>
            </a:r>
            <a:endParaRPr lang="en-US" altLang="zh-TW" sz="41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20000"/>
              </a:lnSpc>
            </a:pPr>
            <a:r>
              <a:rPr lang="zh-TW" altLang="en-US" sz="41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可以設定自動</a:t>
            </a:r>
            <a:r>
              <a:rPr lang="en-US" altLang="zh-TW" sz="41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scale</a:t>
            </a:r>
          </a:p>
          <a:p>
            <a:pPr lvl="1">
              <a:lnSpc>
                <a:spcPct val="120000"/>
              </a:lnSpc>
            </a:pPr>
            <a:endParaRPr lang="en-US" altLang="zh-TW" sz="41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41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缺點</a:t>
            </a:r>
            <a:endParaRPr lang="en-US" altLang="zh-TW" sz="41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20000"/>
              </a:lnSpc>
            </a:pPr>
            <a:r>
              <a:rPr lang="zh-CN" altLang="en-US" sz="41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底層較難維護</a:t>
            </a:r>
            <a:r>
              <a:rPr lang="en-US" altLang="zh-CN" sz="41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(Kudo)</a:t>
            </a:r>
          </a:p>
          <a:p>
            <a:pPr lvl="1">
              <a:lnSpc>
                <a:spcPct val="120000"/>
              </a:lnSpc>
            </a:pPr>
            <a:r>
              <a:rPr lang="zh-CN" altLang="en-US" sz="41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價格較活</a:t>
            </a:r>
            <a:r>
              <a:rPr lang="zh-TW" altLang="en-US" sz="41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但還是有固定費用</a:t>
            </a:r>
            <a:endParaRPr lang="en-US" altLang="zh-CN" sz="41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20000"/>
              </a:lnSpc>
            </a:pPr>
            <a:endParaRPr lang="en-US" altLang="zh-TW" sz="20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20000"/>
              </a:lnSpc>
            </a:pPr>
            <a:endParaRPr lang="en-US" altLang="zh-TW" sz="20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20000"/>
              </a:lnSpc>
            </a:pPr>
            <a:endParaRPr lang="zh-TW" altLang="en-US" sz="20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20000"/>
              </a:lnSpc>
            </a:pPr>
            <a:endParaRPr lang="zh-TW" altLang="en-US" sz="20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5296" y="2922177"/>
            <a:ext cx="4956705" cy="3945299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AEB9BDB-BE94-204E-B4DF-89B57087E7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t="11786" r="3" b="9319"/>
          <a:stretch/>
        </p:blipFill>
        <p:spPr>
          <a:xfrm>
            <a:off x="7399326" y="3086207"/>
            <a:ext cx="4792674" cy="3781268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182085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C3A45DC2-D32C-4CAA-AA49-699CDE294620}"/>
              </a:ext>
            </a:extLst>
          </p:cNvPr>
          <p:cNvSpPr/>
          <p:nvPr/>
        </p:nvSpPr>
        <p:spPr>
          <a:xfrm>
            <a:off x="1705820" y="3612784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CDB6A4B-F3AE-421D-B25F-DB54DF64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 Services</a:t>
            </a: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9F26BF9-6670-4211-AB05-2CE5B4D56B9C}"/>
              </a:ext>
            </a:extLst>
          </p:cNvPr>
          <p:cNvGrpSpPr/>
          <p:nvPr/>
        </p:nvGrpSpPr>
        <p:grpSpPr>
          <a:xfrm>
            <a:off x="838200" y="1447800"/>
            <a:ext cx="10914185" cy="5099538"/>
            <a:chOff x="838200" y="1447800"/>
            <a:chExt cx="10914185" cy="5099538"/>
          </a:xfrm>
        </p:grpSpPr>
        <p:sp>
          <p:nvSpPr>
            <p:cNvPr id="8" name="矩形 12">
              <a:extLst>
                <a:ext uri="{FF2B5EF4-FFF2-40B4-BE49-F238E27FC236}">
                  <a16:creationId xmlns:a16="http://schemas.microsoft.com/office/drawing/2014/main" id="{8312A509-D79F-4FC6-9ABC-5B18CE391747}"/>
                </a:ext>
              </a:extLst>
            </p:cNvPr>
            <p:cNvSpPr/>
            <p:nvPr/>
          </p:nvSpPr>
          <p:spPr>
            <a:xfrm>
              <a:off x="838200" y="1447800"/>
              <a:ext cx="10914185" cy="5099538"/>
            </a:xfrm>
            <a:custGeom>
              <a:avLst/>
              <a:gdLst>
                <a:gd name="connsiteX0" fmla="*/ 0 w 10914185"/>
                <a:gd name="connsiteY0" fmla="*/ 0 h 5099538"/>
                <a:gd name="connsiteX1" fmla="*/ 10914185 w 10914185"/>
                <a:gd name="connsiteY1" fmla="*/ 0 h 5099538"/>
                <a:gd name="connsiteX2" fmla="*/ 10914185 w 10914185"/>
                <a:gd name="connsiteY2" fmla="*/ 5099538 h 5099538"/>
                <a:gd name="connsiteX3" fmla="*/ 0 w 10914185"/>
                <a:gd name="connsiteY3" fmla="*/ 5099538 h 5099538"/>
                <a:gd name="connsiteX4" fmla="*/ 0 w 10914185"/>
                <a:gd name="connsiteY4" fmla="*/ 0 h 5099538"/>
                <a:gd name="connsiteX0" fmla="*/ 0 w 10914185"/>
                <a:gd name="connsiteY0" fmla="*/ 0 h 5099538"/>
                <a:gd name="connsiteX1" fmla="*/ 5862 w 10914185"/>
                <a:gd name="connsiteY1" fmla="*/ 5087815 h 5099538"/>
                <a:gd name="connsiteX2" fmla="*/ 10914185 w 10914185"/>
                <a:gd name="connsiteY2" fmla="*/ 5099538 h 5099538"/>
                <a:gd name="connsiteX3" fmla="*/ 0 w 10914185"/>
                <a:gd name="connsiteY3" fmla="*/ 5099538 h 5099538"/>
                <a:gd name="connsiteX4" fmla="*/ 0 w 10914185"/>
                <a:gd name="connsiteY4" fmla="*/ 0 h 509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14185" h="5099538">
                  <a:moveTo>
                    <a:pt x="0" y="0"/>
                  </a:moveTo>
                  <a:lnTo>
                    <a:pt x="5862" y="5087815"/>
                  </a:lnTo>
                  <a:lnTo>
                    <a:pt x="10914185" y="5099538"/>
                  </a:lnTo>
                  <a:lnTo>
                    <a:pt x="0" y="5099538"/>
                  </a:lnTo>
                  <a:lnTo>
                    <a:pt x="0" y="0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手繪多邊形: 圖案 8">
              <a:extLst>
                <a:ext uri="{FF2B5EF4-FFF2-40B4-BE49-F238E27FC236}">
                  <a16:creationId xmlns:a16="http://schemas.microsoft.com/office/drawing/2014/main" id="{1E9452EF-ADAF-4D7E-B188-69D8EA6BEB35}"/>
                </a:ext>
              </a:extLst>
            </p:cNvPr>
            <p:cNvSpPr/>
            <p:nvPr/>
          </p:nvSpPr>
          <p:spPr>
            <a:xfrm>
              <a:off x="1096108" y="1657096"/>
              <a:ext cx="10183880" cy="4217411"/>
            </a:xfrm>
            <a:custGeom>
              <a:avLst/>
              <a:gdLst>
                <a:gd name="connsiteX0" fmla="*/ 0 w 10183880"/>
                <a:gd name="connsiteY0" fmla="*/ 4005150 h 4217411"/>
                <a:gd name="connsiteX1" fmla="*/ 2221523 w 10183880"/>
                <a:gd name="connsiteY1" fmla="*/ 300658 h 4217411"/>
                <a:gd name="connsiteX2" fmla="*/ 3165230 w 10183880"/>
                <a:gd name="connsiteY2" fmla="*/ 2938350 h 4217411"/>
                <a:gd name="connsiteX3" fmla="*/ 4466492 w 10183880"/>
                <a:gd name="connsiteY3" fmla="*/ 1396766 h 4217411"/>
                <a:gd name="connsiteX4" fmla="*/ 5093677 w 10183880"/>
                <a:gd name="connsiteY4" fmla="*/ 3799996 h 4217411"/>
                <a:gd name="connsiteX5" fmla="*/ 6090138 w 10183880"/>
                <a:gd name="connsiteY5" fmla="*/ 3571396 h 4217411"/>
                <a:gd name="connsiteX6" fmla="*/ 7086600 w 10183880"/>
                <a:gd name="connsiteY6" fmla="*/ 1719 h 4217411"/>
                <a:gd name="connsiteX7" fmla="*/ 7661030 w 10183880"/>
                <a:gd name="connsiteY7" fmla="*/ 4075489 h 4217411"/>
                <a:gd name="connsiteX8" fmla="*/ 8751277 w 10183880"/>
                <a:gd name="connsiteY8" fmla="*/ 3131781 h 4217411"/>
                <a:gd name="connsiteX9" fmla="*/ 9988061 w 10183880"/>
                <a:gd name="connsiteY9" fmla="*/ 1607781 h 4217411"/>
                <a:gd name="connsiteX10" fmla="*/ 10163907 w 10183880"/>
                <a:gd name="connsiteY10" fmla="*/ 1420212 h 421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83880" h="4217411">
                  <a:moveTo>
                    <a:pt x="0" y="4005150"/>
                  </a:moveTo>
                  <a:cubicBezTo>
                    <a:pt x="846992" y="2241804"/>
                    <a:pt x="1693985" y="478458"/>
                    <a:pt x="2221523" y="300658"/>
                  </a:cubicBezTo>
                  <a:cubicBezTo>
                    <a:pt x="2749061" y="122858"/>
                    <a:pt x="2791069" y="2755665"/>
                    <a:pt x="3165230" y="2938350"/>
                  </a:cubicBezTo>
                  <a:cubicBezTo>
                    <a:pt x="3539392" y="3121035"/>
                    <a:pt x="4145084" y="1253158"/>
                    <a:pt x="4466492" y="1396766"/>
                  </a:cubicBezTo>
                  <a:cubicBezTo>
                    <a:pt x="4787900" y="1540374"/>
                    <a:pt x="4823069" y="3437558"/>
                    <a:pt x="5093677" y="3799996"/>
                  </a:cubicBezTo>
                  <a:cubicBezTo>
                    <a:pt x="5364285" y="4162434"/>
                    <a:pt x="5757984" y="4204442"/>
                    <a:pt x="6090138" y="3571396"/>
                  </a:cubicBezTo>
                  <a:cubicBezTo>
                    <a:pt x="6422292" y="2938350"/>
                    <a:pt x="6824785" y="-82297"/>
                    <a:pt x="7086600" y="1719"/>
                  </a:cubicBezTo>
                  <a:cubicBezTo>
                    <a:pt x="7348415" y="85734"/>
                    <a:pt x="7383584" y="3553812"/>
                    <a:pt x="7661030" y="4075489"/>
                  </a:cubicBezTo>
                  <a:cubicBezTo>
                    <a:pt x="7938476" y="4597166"/>
                    <a:pt x="8363439" y="3543066"/>
                    <a:pt x="8751277" y="3131781"/>
                  </a:cubicBezTo>
                  <a:cubicBezTo>
                    <a:pt x="9139115" y="2720496"/>
                    <a:pt x="9752623" y="1893042"/>
                    <a:pt x="9988061" y="1607781"/>
                  </a:cubicBezTo>
                  <a:cubicBezTo>
                    <a:pt x="10223499" y="1322520"/>
                    <a:pt x="10193703" y="1371366"/>
                    <a:pt x="10163907" y="142021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12261E1-2398-45A5-B6E3-3ADE0A8B9CB0}"/>
              </a:ext>
            </a:extLst>
          </p:cNvPr>
          <p:cNvSpPr/>
          <p:nvPr/>
        </p:nvSpPr>
        <p:spPr>
          <a:xfrm>
            <a:off x="912010" y="4374603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6E4D48C-5C51-41EB-9E13-5B532EC541FD}"/>
              </a:ext>
            </a:extLst>
          </p:cNvPr>
          <p:cNvSpPr/>
          <p:nvPr/>
        </p:nvSpPr>
        <p:spPr>
          <a:xfrm>
            <a:off x="912922" y="513052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18F9E08-047D-4AD0-AFD7-2FB61978D6E6}"/>
              </a:ext>
            </a:extLst>
          </p:cNvPr>
          <p:cNvSpPr/>
          <p:nvPr/>
        </p:nvSpPr>
        <p:spPr>
          <a:xfrm>
            <a:off x="912010" y="5886453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6B972C5-0144-48CE-B566-62A7BDAC66A9}"/>
              </a:ext>
            </a:extLst>
          </p:cNvPr>
          <p:cNvSpPr/>
          <p:nvPr/>
        </p:nvSpPr>
        <p:spPr>
          <a:xfrm>
            <a:off x="1705820" y="2849051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6B8B17-41C2-43C0-8016-48359C915B86}"/>
              </a:ext>
            </a:extLst>
          </p:cNvPr>
          <p:cNvSpPr/>
          <p:nvPr/>
        </p:nvSpPr>
        <p:spPr>
          <a:xfrm>
            <a:off x="1705820" y="4374603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217AAB2-82EB-4908-B365-D0463BD22636}"/>
              </a:ext>
            </a:extLst>
          </p:cNvPr>
          <p:cNvSpPr/>
          <p:nvPr/>
        </p:nvSpPr>
        <p:spPr>
          <a:xfrm>
            <a:off x="1706732" y="513052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0A13262-0906-44A4-A846-91DDFA2F8A8F}"/>
              </a:ext>
            </a:extLst>
          </p:cNvPr>
          <p:cNvSpPr/>
          <p:nvPr/>
        </p:nvSpPr>
        <p:spPr>
          <a:xfrm>
            <a:off x="1705820" y="5886453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A753E5D-30DE-4B27-90CD-22D25D8B6F8C}"/>
              </a:ext>
            </a:extLst>
          </p:cNvPr>
          <p:cNvSpPr/>
          <p:nvPr/>
        </p:nvSpPr>
        <p:spPr>
          <a:xfrm>
            <a:off x="2481188" y="2092507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3A605A9-1B23-4E20-928B-9A5F39391E56}"/>
              </a:ext>
            </a:extLst>
          </p:cNvPr>
          <p:cNvSpPr/>
          <p:nvPr/>
        </p:nvSpPr>
        <p:spPr>
          <a:xfrm>
            <a:off x="2481188" y="2849051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700885A-FFF1-4878-8499-8B009F9B8182}"/>
              </a:ext>
            </a:extLst>
          </p:cNvPr>
          <p:cNvSpPr/>
          <p:nvPr/>
        </p:nvSpPr>
        <p:spPr>
          <a:xfrm>
            <a:off x="2481188" y="3612784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62C5809-D62C-4015-9678-CE6AA5D15D3D}"/>
              </a:ext>
            </a:extLst>
          </p:cNvPr>
          <p:cNvSpPr/>
          <p:nvPr/>
        </p:nvSpPr>
        <p:spPr>
          <a:xfrm>
            <a:off x="2481188" y="4374603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803B828-61F4-46E1-8230-415191946E7A}"/>
              </a:ext>
            </a:extLst>
          </p:cNvPr>
          <p:cNvSpPr/>
          <p:nvPr/>
        </p:nvSpPr>
        <p:spPr>
          <a:xfrm>
            <a:off x="2482100" y="513052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AE1E3FB-463C-47F8-8BAD-1892CA26DBF5}"/>
              </a:ext>
            </a:extLst>
          </p:cNvPr>
          <p:cNvSpPr/>
          <p:nvPr/>
        </p:nvSpPr>
        <p:spPr>
          <a:xfrm>
            <a:off x="2481188" y="5886453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312F00B-D6AF-4FE2-9168-C28B2C4F247B}"/>
              </a:ext>
            </a:extLst>
          </p:cNvPr>
          <p:cNvSpPr/>
          <p:nvPr/>
        </p:nvSpPr>
        <p:spPr>
          <a:xfrm>
            <a:off x="3274998" y="2092507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824C3FF-E7B3-4DBB-AA10-95369FE09C83}"/>
              </a:ext>
            </a:extLst>
          </p:cNvPr>
          <p:cNvSpPr/>
          <p:nvPr/>
        </p:nvSpPr>
        <p:spPr>
          <a:xfrm>
            <a:off x="3274998" y="2849051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3A11AF4-1BEE-43BC-A672-B06C7CDB767C}"/>
              </a:ext>
            </a:extLst>
          </p:cNvPr>
          <p:cNvSpPr/>
          <p:nvPr/>
        </p:nvSpPr>
        <p:spPr>
          <a:xfrm>
            <a:off x="3274998" y="3612784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2CC897A-A0B7-443C-B158-9913966362D8}"/>
              </a:ext>
            </a:extLst>
          </p:cNvPr>
          <p:cNvSpPr/>
          <p:nvPr/>
        </p:nvSpPr>
        <p:spPr>
          <a:xfrm>
            <a:off x="3274998" y="4374603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3DFF2A2-61E4-4893-9ABA-3D7826E4E24F}"/>
              </a:ext>
            </a:extLst>
          </p:cNvPr>
          <p:cNvSpPr/>
          <p:nvPr/>
        </p:nvSpPr>
        <p:spPr>
          <a:xfrm>
            <a:off x="3275910" y="513052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48A9A44-F068-492A-BD30-D56DE8DDE800}"/>
              </a:ext>
            </a:extLst>
          </p:cNvPr>
          <p:cNvSpPr/>
          <p:nvPr/>
        </p:nvSpPr>
        <p:spPr>
          <a:xfrm>
            <a:off x="3274998" y="5886453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75E39B2-953E-4147-B26A-3927B83546B1}"/>
              </a:ext>
            </a:extLst>
          </p:cNvPr>
          <p:cNvSpPr/>
          <p:nvPr/>
        </p:nvSpPr>
        <p:spPr>
          <a:xfrm>
            <a:off x="4068808" y="3612784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9C2508-6126-4C29-9F0F-FBFE0314F46F}"/>
              </a:ext>
            </a:extLst>
          </p:cNvPr>
          <p:cNvSpPr/>
          <p:nvPr/>
        </p:nvSpPr>
        <p:spPr>
          <a:xfrm>
            <a:off x="4068808" y="4374603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2319D7A-E49E-4E11-8640-45E3A3C42494}"/>
              </a:ext>
            </a:extLst>
          </p:cNvPr>
          <p:cNvSpPr/>
          <p:nvPr/>
        </p:nvSpPr>
        <p:spPr>
          <a:xfrm>
            <a:off x="4069720" y="513052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371C632-D949-4B9D-80FE-BBF32A4EC10E}"/>
              </a:ext>
            </a:extLst>
          </p:cNvPr>
          <p:cNvSpPr/>
          <p:nvPr/>
        </p:nvSpPr>
        <p:spPr>
          <a:xfrm>
            <a:off x="4068808" y="5886453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C792F77-43BD-413D-B25A-3B3C7BD3AE5D}"/>
              </a:ext>
            </a:extLst>
          </p:cNvPr>
          <p:cNvSpPr/>
          <p:nvPr/>
        </p:nvSpPr>
        <p:spPr>
          <a:xfrm>
            <a:off x="4862618" y="2849051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3DBF412-AEB8-4AB2-BF40-62470E948709}"/>
              </a:ext>
            </a:extLst>
          </p:cNvPr>
          <p:cNvSpPr/>
          <p:nvPr/>
        </p:nvSpPr>
        <p:spPr>
          <a:xfrm>
            <a:off x="4862618" y="3612784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CF26EDD-B8FD-44F5-BC9D-F0E5E9309D1A}"/>
              </a:ext>
            </a:extLst>
          </p:cNvPr>
          <p:cNvSpPr/>
          <p:nvPr/>
        </p:nvSpPr>
        <p:spPr>
          <a:xfrm>
            <a:off x="4862618" y="4374603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D9FF4F-E0CC-4BB4-8580-E36CBD57F8BF}"/>
              </a:ext>
            </a:extLst>
          </p:cNvPr>
          <p:cNvSpPr/>
          <p:nvPr/>
        </p:nvSpPr>
        <p:spPr>
          <a:xfrm>
            <a:off x="4863530" y="513052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B4D4752-932F-4327-ABCF-C3C487FF0946}"/>
              </a:ext>
            </a:extLst>
          </p:cNvPr>
          <p:cNvSpPr/>
          <p:nvPr/>
        </p:nvSpPr>
        <p:spPr>
          <a:xfrm>
            <a:off x="4862618" y="5886453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5E12C3F-A4E0-4E82-871E-28A3CF51DBA6}"/>
              </a:ext>
            </a:extLst>
          </p:cNvPr>
          <p:cNvSpPr/>
          <p:nvPr/>
        </p:nvSpPr>
        <p:spPr>
          <a:xfrm>
            <a:off x="5637986" y="2849051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BB5E424-DFEA-418E-9C3D-BF1C4BAAEE72}"/>
              </a:ext>
            </a:extLst>
          </p:cNvPr>
          <p:cNvSpPr/>
          <p:nvPr/>
        </p:nvSpPr>
        <p:spPr>
          <a:xfrm>
            <a:off x="5637986" y="3612784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403C97-646E-483E-86A0-65E5F770E9D2}"/>
              </a:ext>
            </a:extLst>
          </p:cNvPr>
          <p:cNvSpPr/>
          <p:nvPr/>
        </p:nvSpPr>
        <p:spPr>
          <a:xfrm>
            <a:off x="5637986" y="4374603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2B7A144-58B2-4A0F-809F-1EC4DDBCD4DF}"/>
              </a:ext>
            </a:extLst>
          </p:cNvPr>
          <p:cNvSpPr/>
          <p:nvPr/>
        </p:nvSpPr>
        <p:spPr>
          <a:xfrm>
            <a:off x="5638898" y="513052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081AE79-C906-4C53-B281-75961E95FDD6}"/>
              </a:ext>
            </a:extLst>
          </p:cNvPr>
          <p:cNvSpPr/>
          <p:nvPr/>
        </p:nvSpPr>
        <p:spPr>
          <a:xfrm>
            <a:off x="5637986" y="5886453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40322E1-A492-4F7A-B2EC-BF914DCA69C7}"/>
              </a:ext>
            </a:extLst>
          </p:cNvPr>
          <p:cNvSpPr/>
          <p:nvPr/>
        </p:nvSpPr>
        <p:spPr>
          <a:xfrm>
            <a:off x="6432708" y="513052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DDDB67E-2B4C-4E30-A47B-744EC3770DA2}"/>
              </a:ext>
            </a:extLst>
          </p:cNvPr>
          <p:cNvSpPr/>
          <p:nvPr/>
        </p:nvSpPr>
        <p:spPr>
          <a:xfrm>
            <a:off x="6431796" y="5886453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9151B3A-0042-44ED-A9D7-588E211823A2}"/>
              </a:ext>
            </a:extLst>
          </p:cNvPr>
          <p:cNvSpPr/>
          <p:nvPr/>
        </p:nvSpPr>
        <p:spPr>
          <a:xfrm>
            <a:off x="7214343" y="2100315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29AE35B-E884-4B73-9078-263295FA9495}"/>
              </a:ext>
            </a:extLst>
          </p:cNvPr>
          <p:cNvSpPr/>
          <p:nvPr/>
        </p:nvSpPr>
        <p:spPr>
          <a:xfrm>
            <a:off x="7214343" y="2856859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D2A448D-806A-43FA-8E61-A78362AC2E84}"/>
              </a:ext>
            </a:extLst>
          </p:cNvPr>
          <p:cNvSpPr/>
          <p:nvPr/>
        </p:nvSpPr>
        <p:spPr>
          <a:xfrm>
            <a:off x="7214343" y="3620592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2898330-240A-44CD-AF01-FC7C58BD9887}"/>
              </a:ext>
            </a:extLst>
          </p:cNvPr>
          <p:cNvSpPr/>
          <p:nvPr/>
        </p:nvSpPr>
        <p:spPr>
          <a:xfrm>
            <a:off x="7214343" y="4382411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5FF1BC3-CD18-43D7-81BE-50BB90662194}"/>
              </a:ext>
            </a:extLst>
          </p:cNvPr>
          <p:cNvSpPr/>
          <p:nvPr/>
        </p:nvSpPr>
        <p:spPr>
          <a:xfrm>
            <a:off x="7215255" y="5138336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61F1248-2CC0-4694-B676-4E3077ACAAD6}"/>
              </a:ext>
            </a:extLst>
          </p:cNvPr>
          <p:cNvSpPr/>
          <p:nvPr/>
        </p:nvSpPr>
        <p:spPr>
          <a:xfrm>
            <a:off x="7214343" y="5894261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DE7EF0DA-A9AE-4890-B393-F051C85328F6}"/>
              </a:ext>
            </a:extLst>
          </p:cNvPr>
          <p:cNvSpPr/>
          <p:nvPr/>
        </p:nvSpPr>
        <p:spPr>
          <a:xfrm>
            <a:off x="8008153" y="2100315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69BAF7D-F336-4021-B495-20626C35E27C}"/>
              </a:ext>
            </a:extLst>
          </p:cNvPr>
          <p:cNvSpPr/>
          <p:nvPr/>
        </p:nvSpPr>
        <p:spPr>
          <a:xfrm>
            <a:off x="8008153" y="2856859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4FA797B-B4DD-475A-B0C7-6A3DE4FF03D5}"/>
              </a:ext>
            </a:extLst>
          </p:cNvPr>
          <p:cNvSpPr/>
          <p:nvPr/>
        </p:nvSpPr>
        <p:spPr>
          <a:xfrm>
            <a:off x="8008153" y="3620592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AA86654A-BF9D-472C-B66A-2AF4C94B47F6}"/>
              </a:ext>
            </a:extLst>
          </p:cNvPr>
          <p:cNvSpPr/>
          <p:nvPr/>
        </p:nvSpPr>
        <p:spPr>
          <a:xfrm>
            <a:off x="8008153" y="4382411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CA394846-3A53-4E3F-8FC1-927E4C1B12CC}"/>
              </a:ext>
            </a:extLst>
          </p:cNvPr>
          <p:cNvSpPr/>
          <p:nvPr/>
        </p:nvSpPr>
        <p:spPr>
          <a:xfrm>
            <a:off x="8009065" y="5138336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B55BDD5-7EAD-48F4-B802-A48C36876512}"/>
              </a:ext>
            </a:extLst>
          </p:cNvPr>
          <p:cNvSpPr/>
          <p:nvPr/>
        </p:nvSpPr>
        <p:spPr>
          <a:xfrm>
            <a:off x="8008153" y="5894261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9B8D487D-5221-4512-8A15-E7BF368F8406}"/>
              </a:ext>
            </a:extLst>
          </p:cNvPr>
          <p:cNvSpPr/>
          <p:nvPr/>
        </p:nvSpPr>
        <p:spPr>
          <a:xfrm>
            <a:off x="8784433" y="5138336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BF4DE0B-AC51-4FC3-9079-14F885EED827}"/>
              </a:ext>
            </a:extLst>
          </p:cNvPr>
          <p:cNvSpPr/>
          <p:nvPr/>
        </p:nvSpPr>
        <p:spPr>
          <a:xfrm>
            <a:off x="8783521" y="5894261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3DBDBE8A-7BD2-45A9-855E-C78B4F12F878}"/>
              </a:ext>
            </a:extLst>
          </p:cNvPr>
          <p:cNvSpPr/>
          <p:nvPr/>
        </p:nvSpPr>
        <p:spPr>
          <a:xfrm>
            <a:off x="9577331" y="3620592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B42E1C16-695A-4EA4-81F4-B957A8D03E3B}"/>
              </a:ext>
            </a:extLst>
          </p:cNvPr>
          <p:cNvSpPr/>
          <p:nvPr/>
        </p:nvSpPr>
        <p:spPr>
          <a:xfrm>
            <a:off x="9577331" y="4382411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0DE9007-74FF-42BD-B651-8F847DB0A461}"/>
              </a:ext>
            </a:extLst>
          </p:cNvPr>
          <p:cNvSpPr/>
          <p:nvPr/>
        </p:nvSpPr>
        <p:spPr>
          <a:xfrm>
            <a:off x="9578243" y="5138336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A42DCBB1-1ABA-49BC-9CDB-6DD1A8B40EF8}"/>
              </a:ext>
            </a:extLst>
          </p:cNvPr>
          <p:cNvSpPr/>
          <p:nvPr/>
        </p:nvSpPr>
        <p:spPr>
          <a:xfrm>
            <a:off x="9577331" y="5894261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23334FE3-74EF-4F70-B210-F6210D57F329}"/>
              </a:ext>
            </a:extLst>
          </p:cNvPr>
          <p:cNvSpPr/>
          <p:nvPr/>
        </p:nvSpPr>
        <p:spPr>
          <a:xfrm>
            <a:off x="10330863" y="2849051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04BD7BF1-CE8B-4DE6-BABA-4AA840E38EED}"/>
              </a:ext>
            </a:extLst>
          </p:cNvPr>
          <p:cNvSpPr/>
          <p:nvPr/>
        </p:nvSpPr>
        <p:spPr>
          <a:xfrm>
            <a:off x="10330863" y="3612784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F565BD39-FCD5-4FB5-88D8-492711DAFA9A}"/>
              </a:ext>
            </a:extLst>
          </p:cNvPr>
          <p:cNvSpPr/>
          <p:nvPr/>
        </p:nvSpPr>
        <p:spPr>
          <a:xfrm>
            <a:off x="10330863" y="4374603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4316F02-DBD4-47C3-88F2-049961F1E9CE}"/>
              </a:ext>
            </a:extLst>
          </p:cNvPr>
          <p:cNvSpPr/>
          <p:nvPr/>
        </p:nvSpPr>
        <p:spPr>
          <a:xfrm>
            <a:off x="10331775" y="513052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EE88033-AE7F-47B6-9C1A-78046646ED29}"/>
              </a:ext>
            </a:extLst>
          </p:cNvPr>
          <p:cNvSpPr/>
          <p:nvPr/>
        </p:nvSpPr>
        <p:spPr>
          <a:xfrm>
            <a:off x="10330863" y="5886453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DD0796AC-070A-4E3A-A6D7-501EE8353B1F}"/>
              </a:ext>
            </a:extLst>
          </p:cNvPr>
          <p:cNvSpPr/>
          <p:nvPr/>
        </p:nvSpPr>
        <p:spPr>
          <a:xfrm>
            <a:off x="11124673" y="2849051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811305B7-EE5D-4E1C-B92B-BD8815FE1326}"/>
              </a:ext>
            </a:extLst>
          </p:cNvPr>
          <p:cNvSpPr/>
          <p:nvPr/>
        </p:nvSpPr>
        <p:spPr>
          <a:xfrm>
            <a:off x="11124673" y="3612784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EF7F9DBE-B85C-4FF1-AA26-AFD1F898BDB0}"/>
              </a:ext>
            </a:extLst>
          </p:cNvPr>
          <p:cNvSpPr/>
          <p:nvPr/>
        </p:nvSpPr>
        <p:spPr>
          <a:xfrm>
            <a:off x="11124673" y="4374603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A721D83-2197-401D-A1EB-52C6D26BA53E}"/>
              </a:ext>
            </a:extLst>
          </p:cNvPr>
          <p:cNvSpPr/>
          <p:nvPr/>
        </p:nvSpPr>
        <p:spPr>
          <a:xfrm>
            <a:off x="11125585" y="513052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04887A1-BE4A-4783-93E6-FDEC9E70C296}"/>
              </a:ext>
            </a:extLst>
          </p:cNvPr>
          <p:cNvSpPr/>
          <p:nvPr/>
        </p:nvSpPr>
        <p:spPr>
          <a:xfrm>
            <a:off x="11124673" y="5886453"/>
            <a:ext cx="720000" cy="5986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EB56C20A-7422-40C7-89A0-76455B72EFC9}"/>
              </a:ext>
            </a:extLst>
          </p:cNvPr>
          <p:cNvSpPr/>
          <p:nvPr/>
        </p:nvSpPr>
        <p:spPr>
          <a:xfrm>
            <a:off x="2481190" y="133068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0C961326-73BA-43CC-A449-78F23334BF1D}"/>
              </a:ext>
            </a:extLst>
          </p:cNvPr>
          <p:cNvSpPr/>
          <p:nvPr/>
        </p:nvSpPr>
        <p:spPr>
          <a:xfrm>
            <a:off x="3275000" y="1330688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9F227C07-9B94-4CC2-B2E2-613E475D95BA}"/>
              </a:ext>
            </a:extLst>
          </p:cNvPr>
          <p:cNvSpPr/>
          <p:nvPr/>
        </p:nvSpPr>
        <p:spPr>
          <a:xfrm>
            <a:off x="7214345" y="1338496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4A741F5F-E671-42CE-B265-506D320F15D9}"/>
              </a:ext>
            </a:extLst>
          </p:cNvPr>
          <p:cNvSpPr/>
          <p:nvPr/>
        </p:nvSpPr>
        <p:spPr>
          <a:xfrm>
            <a:off x="8008155" y="1338496"/>
            <a:ext cx="720000" cy="72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6" name="圖片 75">
            <a:extLst>
              <a:ext uri="{FF2B5EF4-FFF2-40B4-BE49-F238E27FC236}">
                <a16:creationId xmlns:a16="http://schemas.microsoft.com/office/drawing/2014/main" id="{029E285D-D46D-FA42-9AB1-0CF30784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863" y="679433"/>
            <a:ext cx="497468" cy="483255"/>
          </a:xfrm>
          <a:prstGeom prst="rect">
            <a:avLst/>
          </a:prstGeom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33D55A82-D7E4-AD4C-BA1A-E44D4868A999}"/>
              </a:ext>
            </a:extLst>
          </p:cNvPr>
          <p:cNvSpPr txBox="1"/>
          <p:nvPr/>
        </p:nvSpPr>
        <p:spPr>
          <a:xfrm>
            <a:off x="10871874" y="6973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成本</a:t>
            </a:r>
          </a:p>
        </p:txBody>
      </p:sp>
    </p:spTree>
    <p:extLst>
      <p:ext uri="{BB962C8B-B14F-4D97-AF65-F5344CB8AC3E}">
        <p14:creationId xmlns:p14="http://schemas.microsoft.com/office/powerpoint/2010/main" val="278416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FC6DF5-6695-481D-AEEA-55529611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26"/>
            <a:ext cx="675033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27E6BE-1194-49E7-BA29-0898123DD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7922902-4AF7-409B-97C1-D4A59A690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9133" y="802955"/>
            <a:ext cx="4266942" cy="1454051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0000"/>
                </a:solidFill>
              </a:rPr>
              <a:t>Storage</a:t>
            </a:r>
            <a:endParaRPr lang="zh-TW" altLang="en-US" sz="4000" dirty="0">
              <a:solidFill>
                <a:srgbClr val="000000"/>
              </a:solidFill>
            </a:endParaRPr>
          </a:p>
        </p:txBody>
      </p:sp>
      <p:sp>
        <p:nvSpPr>
          <p:cNvPr id="16" name="Freeform 82">
            <a:extLst>
              <a:ext uri="{FF2B5EF4-FFF2-40B4-BE49-F238E27FC236}">
                <a16:creationId xmlns:a16="http://schemas.microsoft.com/office/drawing/2014/main" id="{63D44656-9703-4F76-BF95-869D8579E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62511"/>
            <a:ext cx="3242130" cy="2704964"/>
          </a:xfrm>
          <a:custGeom>
            <a:avLst/>
            <a:gdLst>
              <a:gd name="connsiteX0" fmla="*/ 1465277 w 3242130"/>
              <a:gd name="connsiteY0" fmla="*/ 0 h 2704964"/>
              <a:gd name="connsiteX1" fmla="*/ 3242130 w 3242130"/>
              <a:gd name="connsiteY1" fmla="*/ 1776853 h 2704964"/>
              <a:gd name="connsiteX2" fmla="*/ 3027674 w 3242130"/>
              <a:gd name="connsiteY2" fmla="*/ 2623807 h 2704964"/>
              <a:gd name="connsiteX3" fmla="*/ 2978369 w 3242130"/>
              <a:gd name="connsiteY3" fmla="*/ 2704964 h 2704964"/>
              <a:gd name="connsiteX4" fmla="*/ 0 w 3242130"/>
              <a:gd name="connsiteY4" fmla="*/ 2704964 h 2704964"/>
              <a:gd name="connsiteX5" fmla="*/ 0 w 3242130"/>
              <a:gd name="connsiteY5" fmla="*/ 772542 h 2704964"/>
              <a:gd name="connsiteX6" fmla="*/ 94171 w 3242130"/>
              <a:gd name="connsiteY6" fmla="*/ 646610 h 2704964"/>
              <a:gd name="connsiteX7" fmla="*/ 1465277 w 3242130"/>
              <a:gd name="connsiteY7" fmla="*/ 0 h 27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130" h="2704964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72EDF1-3CBA-4BB0-8AE8-3583F0846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5971" y="2816635"/>
            <a:ext cx="2865340" cy="2865340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78">
            <a:extLst>
              <a:ext uri="{FF2B5EF4-FFF2-40B4-BE49-F238E27FC236}">
                <a16:creationId xmlns:a16="http://schemas.microsoft.com/office/drawing/2014/main" id="{29B389D7-95A7-4E4F-B9CF-F8D686302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090921" cy="3465906"/>
          </a:xfrm>
          <a:custGeom>
            <a:avLst/>
            <a:gdLst>
              <a:gd name="connsiteX0" fmla="*/ 0 w 4090921"/>
              <a:gd name="connsiteY0" fmla="*/ 0 h 3465906"/>
              <a:gd name="connsiteX1" fmla="*/ 3746474 w 4090921"/>
              <a:gd name="connsiteY1" fmla="*/ 0 h 3465906"/>
              <a:gd name="connsiteX2" fmla="*/ 3817144 w 4090921"/>
              <a:gd name="connsiteY2" fmla="*/ 116327 h 3465906"/>
              <a:gd name="connsiteX3" fmla="*/ 4090921 w 4090921"/>
              <a:gd name="connsiteY3" fmla="*/ 1197557 h 3465906"/>
              <a:gd name="connsiteX4" fmla="*/ 1822572 w 4090921"/>
              <a:gd name="connsiteY4" fmla="*/ 3465906 h 3465906"/>
              <a:gd name="connsiteX5" fmla="*/ 72204 w 4090921"/>
              <a:gd name="connsiteY5" fmla="*/ 2640438 h 3465906"/>
              <a:gd name="connsiteX6" fmla="*/ 0 w 4090921"/>
              <a:gd name="connsiteY6" fmla="*/ 2543882 h 34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0921" h="3465906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CA6AC0-CF46-3F45-86A5-BC71E55EE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58" y="320231"/>
            <a:ext cx="2375257" cy="2375257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B275ED38-7160-44B2-ADEA-7615F92E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27" y="457158"/>
            <a:ext cx="1964524" cy="1964524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5806374-09A8-9143-9CB8-8F125423B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068" y="856999"/>
            <a:ext cx="1164842" cy="116484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AC1BD63-91A7-9C4D-9F92-760ED7A06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71" y="4804968"/>
            <a:ext cx="1878272" cy="187827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DDB1EA2-C8BF-2848-BECD-284BB4F80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6985" y="3317649"/>
            <a:ext cx="1863312" cy="1863312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104582-4728-4BC8-B6E4-04C797625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5519" y="2421682"/>
            <a:ext cx="4266601" cy="4193302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zh-TW" altLang="en-US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優點</a:t>
            </a:r>
            <a:endParaRPr lang="en-US" altLang="zh-TW" sz="24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無伺服器架構</a:t>
            </a:r>
            <a:endParaRPr lang="en-US" altLang="zh-TW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簡易上手使用</a:t>
            </a:r>
            <a:endParaRPr lang="en-US" altLang="zh-TW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靜態檔案優化</a:t>
            </a:r>
            <a:endParaRPr lang="en-US" altLang="zh-TW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便宜</a:t>
            </a:r>
            <a:endParaRPr lang="en-US" altLang="zh-CN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20000"/>
              </a:lnSpc>
            </a:pPr>
            <a:endParaRPr lang="en-US" altLang="zh-TW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缺點</a:t>
            </a:r>
            <a:endParaRPr lang="en-US" altLang="zh-TW" sz="24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效能不可</a:t>
            </a:r>
            <a:r>
              <a:rPr lang="zh-TW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自行</a:t>
            </a:r>
            <a:r>
              <a:rPr lang="zh-CN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提升</a:t>
            </a:r>
            <a:endParaRPr lang="en-US" altLang="zh-CN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20000"/>
              </a:lnSpc>
            </a:pPr>
            <a:r>
              <a:rPr lang="zh-TW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無後端伺服器</a:t>
            </a:r>
          </a:p>
          <a:p>
            <a:pPr>
              <a:lnSpc>
                <a:spcPct val="120000"/>
              </a:lnSpc>
            </a:pPr>
            <a:endParaRPr lang="zh-TW" altLang="en-US" sz="2400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8346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90FB47-2AE0-4E70-AA03-0342C5726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Storage</a:t>
            </a: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3ED5B8D-7769-42E1-AEE5-535B57AE4C6B}"/>
              </a:ext>
            </a:extLst>
          </p:cNvPr>
          <p:cNvGrpSpPr/>
          <p:nvPr/>
        </p:nvGrpSpPr>
        <p:grpSpPr>
          <a:xfrm>
            <a:off x="838200" y="1447800"/>
            <a:ext cx="10914185" cy="5099538"/>
            <a:chOff x="838200" y="1447800"/>
            <a:chExt cx="10914185" cy="5099538"/>
          </a:xfrm>
        </p:grpSpPr>
        <p:sp>
          <p:nvSpPr>
            <p:cNvPr id="8" name="矩形 12">
              <a:extLst>
                <a:ext uri="{FF2B5EF4-FFF2-40B4-BE49-F238E27FC236}">
                  <a16:creationId xmlns:a16="http://schemas.microsoft.com/office/drawing/2014/main" id="{CC22ACCA-B370-48F1-A56B-3DE89D8CF897}"/>
                </a:ext>
              </a:extLst>
            </p:cNvPr>
            <p:cNvSpPr/>
            <p:nvPr/>
          </p:nvSpPr>
          <p:spPr>
            <a:xfrm>
              <a:off x="838200" y="1447800"/>
              <a:ext cx="10914185" cy="5099538"/>
            </a:xfrm>
            <a:custGeom>
              <a:avLst/>
              <a:gdLst>
                <a:gd name="connsiteX0" fmla="*/ 0 w 10914185"/>
                <a:gd name="connsiteY0" fmla="*/ 0 h 5099538"/>
                <a:gd name="connsiteX1" fmla="*/ 10914185 w 10914185"/>
                <a:gd name="connsiteY1" fmla="*/ 0 h 5099538"/>
                <a:gd name="connsiteX2" fmla="*/ 10914185 w 10914185"/>
                <a:gd name="connsiteY2" fmla="*/ 5099538 h 5099538"/>
                <a:gd name="connsiteX3" fmla="*/ 0 w 10914185"/>
                <a:gd name="connsiteY3" fmla="*/ 5099538 h 5099538"/>
                <a:gd name="connsiteX4" fmla="*/ 0 w 10914185"/>
                <a:gd name="connsiteY4" fmla="*/ 0 h 5099538"/>
                <a:gd name="connsiteX0" fmla="*/ 0 w 10914185"/>
                <a:gd name="connsiteY0" fmla="*/ 0 h 5099538"/>
                <a:gd name="connsiteX1" fmla="*/ 5862 w 10914185"/>
                <a:gd name="connsiteY1" fmla="*/ 5087815 h 5099538"/>
                <a:gd name="connsiteX2" fmla="*/ 10914185 w 10914185"/>
                <a:gd name="connsiteY2" fmla="*/ 5099538 h 5099538"/>
                <a:gd name="connsiteX3" fmla="*/ 0 w 10914185"/>
                <a:gd name="connsiteY3" fmla="*/ 5099538 h 5099538"/>
                <a:gd name="connsiteX4" fmla="*/ 0 w 10914185"/>
                <a:gd name="connsiteY4" fmla="*/ 0 h 509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14185" h="5099538">
                  <a:moveTo>
                    <a:pt x="0" y="0"/>
                  </a:moveTo>
                  <a:lnTo>
                    <a:pt x="5862" y="5087815"/>
                  </a:lnTo>
                  <a:lnTo>
                    <a:pt x="10914185" y="5099538"/>
                  </a:lnTo>
                  <a:lnTo>
                    <a:pt x="0" y="5099538"/>
                  </a:lnTo>
                  <a:lnTo>
                    <a:pt x="0" y="0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手繪多邊形: 圖案 8">
              <a:extLst>
                <a:ext uri="{FF2B5EF4-FFF2-40B4-BE49-F238E27FC236}">
                  <a16:creationId xmlns:a16="http://schemas.microsoft.com/office/drawing/2014/main" id="{56C5730A-AF87-4C38-938D-957423445DBE}"/>
                </a:ext>
              </a:extLst>
            </p:cNvPr>
            <p:cNvSpPr/>
            <p:nvPr/>
          </p:nvSpPr>
          <p:spPr>
            <a:xfrm>
              <a:off x="1096108" y="1657096"/>
              <a:ext cx="10183880" cy="4217411"/>
            </a:xfrm>
            <a:custGeom>
              <a:avLst/>
              <a:gdLst>
                <a:gd name="connsiteX0" fmla="*/ 0 w 10183880"/>
                <a:gd name="connsiteY0" fmla="*/ 4005150 h 4217411"/>
                <a:gd name="connsiteX1" fmla="*/ 2221523 w 10183880"/>
                <a:gd name="connsiteY1" fmla="*/ 300658 h 4217411"/>
                <a:gd name="connsiteX2" fmla="*/ 3165230 w 10183880"/>
                <a:gd name="connsiteY2" fmla="*/ 2938350 h 4217411"/>
                <a:gd name="connsiteX3" fmla="*/ 4466492 w 10183880"/>
                <a:gd name="connsiteY3" fmla="*/ 1396766 h 4217411"/>
                <a:gd name="connsiteX4" fmla="*/ 5093677 w 10183880"/>
                <a:gd name="connsiteY4" fmla="*/ 3799996 h 4217411"/>
                <a:gd name="connsiteX5" fmla="*/ 6090138 w 10183880"/>
                <a:gd name="connsiteY5" fmla="*/ 3571396 h 4217411"/>
                <a:gd name="connsiteX6" fmla="*/ 7086600 w 10183880"/>
                <a:gd name="connsiteY6" fmla="*/ 1719 h 4217411"/>
                <a:gd name="connsiteX7" fmla="*/ 7661030 w 10183880"/>
                <a:gd name="connsiteY7" fmla="*/ 4075489 h 4217411"/>
                <a:gd name="connsiteX8" fmla="*/ 8751277 w 10183880"/>
                <a:gd name="connsiteY8" fmla="*/ 3131781 h 4217411"/>
                <a:gd name="connsiteX9" fmla="*/ 9988061 w 10183880"/>
                <a:gd name="connsiteY9" fmla="*/ 1607781 h 4217411"/>
                <a:gd name="connsiteX10" fmla="*/ 10163907 w 10183880"/>
                <a:gd name="connsiteY10" fmla="*/ 1420212 h 421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83880" h="4217411">
                  <a:moveTo>
                    <a:pt x="0" y="4005150"/>
                  </a:moveTo>
                  <a:cubicBezTo>
                    <a:pt x="846992" y="2241804"/>
                    <a:pt x="1693985" y="478458"/>
                    <a:pt x="2221523" y="300658"/>
                  </a:cubicBezTo>
                  <a:cubicBezTo>
                    <a:pt x="2749061" y="122858"/>
                    <a:pt x="2791069" y="2755665"/>
                    <a:pt x="3165230" y="2938350"/>
                  </a:cubicBezTo>
                  <a:cubicBezTo>
                    <a:pt x="3539392" y="3121035"/>
                    <a:pt x="4145084" y="1253158"/>
                    <a:pt x="4466492" y="1396766"/>
                  </a:cubicBezTo>
                  <a:cubicBezTo>
                    <a:pt x="4787900" y="1540374"/>
                    <a:pt x="4823069" y="3437558"/>
                    <a:pt x="5093677" y="3799996"/>
                  </a:cubicBezTo>
                  <a:cubicBezTo>
                    <a:pt x="5364285" y="4162434"/>
                    <a:pt x="5757984" y="4204442"/>
                    <a:pt x="6090138" y="3571396"/>
                  </a:cubicBezTo>
                  <a:cubicBezTo>
                    <a:pt x="6422292" y="2938350"/>
                    <a:pt x="6824785" y="-82297"/>
                    <a:pt x="7086600" y="1719"/>
                  </a:cubicBezTo>
                  <a:cubicBezTo>
                    <a:pt x="7348415" y="85734"/>
                    <a:pt x="7383584" y="3553812"/>
                    <a:pt x="7661030" y="4075489"/>
                  </a:cubicBezTo>
                  <a:cubicBezTo>
                    <a:pt x="7938476" y="4597166"/>
                    <a:pt x="8363439" y="3543066"/>
                    <a:pt x="8751277" y="3131781"/>
                  </a:cubicBezTo>
                  <a:cubicBezTo>
                    <a:pt x="9139115" y="2720496"/>
                    <a:pt x="9752623" y="1893042"/>
                    <a:pt x="9988061" y="1607781"/>
                  </a:cubicBezTo>
                  <a:cubicBezTo>
                    <a:pt x="10223499" y="1322520"/>
                    <a:pt x="10193703" y="1371366"/>
                    <a:pt x="10163907" y="142021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8" name="矩形 107">
            <a:extLst>
              <a:ext uri="{FF2B5EF4-FFF2-40B4-BE49-F238E27FC236}">
                <a16:creationId xmlns:a16="http://schemas.microsoft.com/office/drawing/2014/main" id="{EF242397-33D8-4D59-BF4C-03C24F451A39}"/>
              </a:ext>
            </a:extLst>
          </p:cNvPr>
          <p:cNvSpPr/>
          <p:nvPr/>
        </p:nvSpPr>
        <p:spPr>
          <a:xfrm>
            <a:off x="833749" y="1652954"/>
            <a:ext cx="10535255" cy="4894384"/>
          </a:xfrm>
          <a:custGeom>
            <a:avLst/>
            <a:gdLst>
              <a:gd name="connsiteX0" fmla="*/ 0 w 10183880"/>
              <a:gd name="connsiteY0" fmla="*/ 0 h 4784734"/>
              <a:gd name="connsiteX1" fmla="*/ 10183880 w 10183880"/>
              <a:gd name="connsiteY1" fmla="*/ 0 h 4784734"/>
              <a:gd name="connsiteX2" fmla="*/ 10183880 w 10183880"/>
              <a:gd name="connsiteY2" fmla="*/ 4784734 h 4784734"/>
              <a:gd name="connsiteX3" fmla="*/ 0 w 10183880"/>
              <a:gd name="connsiteY3" fmla="*/ 4784734 h 4784734"/>
              <a:gd name="connsiteX4" fmla="*/ 0 w 10183880"/>
              <a:gd name="connsiteY4" fmla="*/ 0 h 4784734"/>
              <a:gd name="connsiteX0" fmla="*/ 0 w 10183880"/>
              <a:gd name="connsiteY0" fmla="*/ 0 h 4784734"/>
              <a:gd name="connsiteX1" fmla="*/ 10183880 w 10183880"/>
              <a:gd name="connsiteY1" fmla="*/ 0 h 4784734"/>
              <a:gd name="connsiteX2" fmla="*/ 10183880 w 10183880"/>
              <a:gd name="connsiteY2" fmla="*/ 4784734 h 4784734"/>
              <a:gd name="connsiteX3" fmla="*/ 0 w 10183880"/>
              <a:gd name="connsiteY3" fmla="*/ 4784734 h 4784734"/>
              <a:gd name="connsiteX4" fmla="*/ 0 w 10183880"/>
              <a:gd name="connsiteY4" fmla="*/ 0 h 4784734"/>
              <a:gd name="connsiteX0" fmla="*/ 731340 w 10915220"/>
              <a:gd name="connsiteY0" fmla="*/ 0 h 4784734"/>
              <a:gd name="connsiteX1" fmla="*/ 10915220 w 10915220"/>
              <a:gd name="connsiteY1" fmla="*/ 0 h 4784734"/>
              <a:gd name="connsiteX2" fmla="*/ 10915220 w 10915220"/>
              <a:gd name="connsiteY2" fmla="*/ 4784734 h 4784734"/>
              <a:gd name="connsiteX3" fmla="*/ 731340 w 10915220"/>
              <a:gd name="connsiteY3" fmla="*/ 4784734 h 4784734"/>
              <a:gd name="connsiteX4" fmla="*/ 801678 w 10915220"/>
              <a:gd name="connsiteY4" fmla="*/ 4145827 h 4784734"/>
              <a:gd name="connsiteX5" fmla="*/ 731340 w 10915220"/>
              <a:gd name="connsiteY5" fmla="*/ 0 h 4784734"/>
              <a:gd name="connsiteX0" fmla="*/ 677547 w 10861427"/>
              <a:gd name="connsiteY0" fmla="*/ 0 h 4784734"/>
              <a:gd name="connsiteX1" fmla="*/ 10861427 w 10861427"/>
              <a:gd name="connsiteY1" fmla="*/ 0 h 4784734"/>
              <a:gd name="connsiteX2" fmla="*/ 10861427 w 10861427"/>
              <a:gd name="connsiteY2" fmla="*/ 4784734 h 4784734"/>
              <a:gd name="connsiteX3" fmla="*/ 677547 w 10861427"/>
              <a:gd name="connsiteY3" fmla="*/ 4784734 h 4784734"/>
              <a:gd name="connsiteX4" fmla="*/ 982347 w 10861427"/>
              <a:gd name="connsiteY4" fmla="*/ 2973519 h 4784734"/>
              <a:gd name="connsiteX5" fmla="*/ 677547 w 10861427"/>
              <a:gd name="connsiteY5" fmla="*/ 0 h 4784734"/>
              <a:gd name="connsiteX0" fmla="*/ 3039747 w 10861427"/>
              <a:gd name="connsiteY0" fmla="*/ 105507 h 4784734"/>
              <a:gd name="connsiteX1" fmla="*/ 10861427 w 10861427"/>
              <a:gd name="connsiteY1" fmla="*/ 0 h 4784734"/>
              <a:gd name="connsiteX2" fmla="*/ 10861427 w 10861427"/>
              <a:gd name="connsiteY2" fmla="*/ 4784734 h 4784734"/>
              <a:gd name="connsiteX3" fmla="*/ 677547 w 10861427"/>
              <a:gd name="connsiteY3" fmla="*/ 4784734 h 4784734"/>
              <a:gd name="connsiteX4" fmla="*/ 982347 w 10861427"/>
              <a:gd name="connsiteY4" fmla="*/ 2973519 h 4784734"/>
              <a:gd name="connsiteX5" fmla="*/ 3039747 w 10861427"/>
              <a:gd name="connsiteY5" fmla="*/ 105507 h 4784734"/>
              <a:gd name="connsiteX0" fmla="*/ 3039747 w 10861427"/>
              <a:gd name="connsiteY0" fmla="*/ 105507 h 4784734"/>
              <a:gd name="connsiteX1" fmla="*/ 10861427 w 10861427"/>
              <a:gd name="connsiteY1" fmla="*/ 0 h 4784734"/>
              <a:gd name="connsiteX2" fmla="*/ 10861427 w 10861427"/>
              <a:gd name="connsiteY2" fmla="*/ 4784734 h 4784734"/>
              <a:gd name="connsiteX3" fmla="*/ 677547 w 10861427"/>
              <a:gd name="connsiteY3" fmla="*/ 4784734 h 4784734"/>
              <a:gd name="connsiteX4" fmla="*/ 982347 w 10861427"/>
              <a:gd name="connsiteY4" fmla="*/ 2973519 h 4784734"/>
              <a:gd name="connsiteX5" fmla="*/ 1288500 w 10861427"/>
              <a:gd name="connsiteY5" fmla="*/ 1702354 h 4784734"/>
              <a:gd name="connsiteX6" fmla="*/ 3039747 w 10861427"/>
              <a:gd name="connsiteY6" fmla="*/ 105507 h 4784734"/>
              <a:gd name="connsiteX0" fmla="*/ 3039747 w 10861427"/>
              <a:gd name="connsiteY0" fmla="*/ 105507 h 4784734"/>
              <a:gd name="connsiteX1" fmla="*/ 10861427 w 10861427"/>
              <a:gd name="connsiteY1" fmla="*/ 0 h 4784734"/>
              <a:gd name="connsiteX2" fmla="*/ 10861427 w 10861427"/>
              <a:gd name="connsiteY2" fmla="*/ 4784734 h 4784734"/>
              <a:gd name="connsiteX3" fmla="*/ 677547 w 10861427"/>
              <a:gd name="connsiteY3" fmla="*/ 4784734 h 4784734"/>
              <a:gd name="connsiteX4" fmla="*/ 982347 w 10861427"/>
              <a:gd name="connsiteY4" fmla="*/ 2973519 h 4784734"/>
              <a:gd name="connsiteX5" fmla="*/ 1775007 w 10861427"/>
              <a:gd name="connsiteY5" fmla="*/ 1614431 h 4784734"/>
              <a:gd name="connsiteX6" fmla="*/ 3039747 w 10861427"/>
              <a:gd name="connsiteY6" fmla="*/ 105507 h 4784734"/>
              <a:gd name="connsiteX0" fmla="*/ 3039747 w 10861427"/>
              <a:gd name="connsiteY0" fmla="*/ 105507 h 4784734"/>
              <a:gd name="connsiteX1" fmla="*/ 10861427 w 10861427"/>
              <a:gd name="connsiteY1" fmla="*/ 0 h 4784734"/>
              <a:gd name="connsiteX2" fmla="*/ 10861427 w 10861427"/>
              <a:gd name="connsiteY2" fmla="*/ 4784734 h 4784734"/>
              <a:gd name="connsiteX3" fmla="*/ 677547 w 10861427"/>
              <a:gd name="connsiteY3" fmla="*/ 4784734 h 4784734"/>
              <a:gd name="connsiteX4" fmla="*/ 982347 w 10861427"/>
              <a:gd name="connsiteY4" fmla="*/ 2973519 h 4784734"/>
              <a:gd name="connsiteX5" fmla="*/ 1464346 w 10861427"/>
              <a:gd name="connsiteY5" fmla="*/ 2188862 h 4784734"/>
              <a:gd name="connsiteX6" fmla="*/ 1775007 w 10861427"/>
              <a:gd name="connsiteY6" fmla="*/ 1614431 h 4784734"/>
              <a:gd name="connsiteX7" fmla="*/ 3039747 w 10861427"/>
              <a:gd name="connsiteY7" fmla="*/ 105507 h 4784734"/>
              <a:gd name="connsiteX0" fmla="*/ 3039747 w 10861427"/>
              <a:gd name="connsiteY0" fmla="*/ 105507 h 4784734"/>
              <a:gd name="connsiteX1" fmla="*/ 10861427 w 10861427"/>
              <a:gd name="connsiteY1" fmla="*/ 0 h 4784734"/>
              <a:gd name="connsiteX2" fmla="*/ 10861427 w 10861427"/>
              <a:gd name="connsiteY2" fmla="*/ 4784734 h 4784734"/>
              <a:gd name="connsiteX3" fmla="*/ 677547 w 10861427"/>
              <a:gd name="connsiteY3" fmla="*/ 4784734 h 4784734"/>
              <a:gd name="connsiteX4" fmla="*/ 982347 w 10861427"/>
              <a:gd name="connsiteY4" fmla="*/ 2973519 h 4784734"/>
              <a:gd name="connsiteX5" fmla="*/ 1188854 w 10861427"/>
              <a:gd name="connsiteY5" fmla="*/ 2751569 h 4784734"/>
              <a:gd name="connsiteX6" fmla="*/ 1464346 w 10861427"/>
              <a:gd name="connsiteY6" fmla="*/ 2188862 h 4784734"/>
              <a:gd name="connsiteX7" fmla="*/ 1775007 w 10861427"/>
              <a:gd name="connsiteY7" fmla="*/ 1614431 h 4784734"/>
              <a:gd name="connsiteX8" fmla="*/ 3039747 w 10861427"/>
              <a:gd name="connsiteY8" fmla="*/ 105507 h 4784734"/>
              <a:gd name="connsiteX0" fmla="*/ 3047313 w 10868993"/>
              <a:gd name="connsiteY0" fmla="*/ 105507 h 4784734"/>
              <a:gd name="connsiteX1" fmla="*/ 10868993 w 10868993"/>
              <a:gd name="connsiteY1" fmla="*/ 0 h 4784734"/>
              <a:gd name="connsiteX2" fmla="*/ 10868993 w 10868993"/>
              <a:gd name="connsiteY2" fmla="*/ 4784734 h 4784734"/>
              <a:gd name="connsiteX3" fmla="*/ 685113 w 10868993"/>
              <a:gd name="connsiteY3" fmla="*/ 4784734 h 4784734"/>
              <a:gd name="connsiteX4" fmla="*/ 954744 w 10868993"/>
              <a:gd name="connsiteY4" fmla="*/ 3360380 h 4784734"/>
              <a:gd name="connsiteX5" fmla="*/ 1196420 w 10868993"/>
              <a:gd name="connsiteY5" fmla="*/ 2751569 h 4784734"/>
              <a:gd name="connsiteX6" fmla="*/ 1471912 w 10868993"/>
              <a:gd name="connsiteY6" fmla="*/ 2188862 h 4784734"/>
              <a:gd name="connsiteX7" fmla="*/ 1782573 w 10868993"/>
              <a:gd name="connsiteY7" fmla="*/ 1614431 h 4784734"/>
              <a:gd name="connsiteX8" fmla="*/ 3047313 w 10868993"/>
              <a:gd name="connsiteY8" fmla="*/ 105507 h 4784734"/>
              <a:gd name="connsiteX0" fmla="*/ 3048590 w 10870270"/>
              <a:gd name="connsiteY0" fmla="*/ 105507 h 4784734"/>
              <a:gd name="connsiteX1" fmla="*/ 10870270 w 10870270"/>
              <a:gd name="connsiteY1" fmla="*/ 0 h 4784734"/>
              <a:gd name="connsiteX2" fmla="*/ 10870270 w 10870270"/>
              <a:gd name="connsiteY2" fmla="*/ 4784734 h 4784734"/>
              <a:gd name="connsiteX3" fmla="*/ 686390 w 10870270"/>
              <a:gd name="connsiteY3" fmla="*/ 4784734 h 4784734"/>
              <a:gd name="connsiteX4" fmla="*/ 950160 w 10870270"/>
              <a:gd name="connsiteY4" fmla="*/ 3389688 h 4784734"/>
              <a:gd name="connsiteX5" fmla="*/ 1197697 w 10870270"/>
              <a:gd name="connsiteY5" fmla="*/ 2751569 h 4784734"/>
              <a:gd name="connsiteX6" fmla="*/ 1473189 w 10870270"/>
              <a:gd name="connsiteY6" fmla="*/ 2188862 h 4784734"/>
              <a:gd name="connsiteX7" fmla="*/ 1783850 w 10870270"/>
              <a:gd name="connsiteY7" fmla="*/ 1614431 h 4784734"/>
              <a:gd name="connsiteX8" fmla="*/ 3048590 w 10870270"/>
              <a:gd name="connsiteY8" fmla="*/ 105507 h 4784734"/>
              <a:gd name="connsiteX0" fmla="*/ 3064293 w 10885973"/>
              <a:gd name="connsiteY0" fmla="*/ 105507 h 4784734"/>
              <a:gd name="connsiteX1" fmla="*/ 10885973 w 10885973"/>
              <a:gd name="connsiteY1" fmla="*/ 0 h 4784734"/>
              <a:gd name="connsiteX2" fmla="*/ 10885973 w 10885973"/>
              <a:gd name="connsiteY2" fmla="*/ 4784734 h 4784734"/>
              <a:gd name="connsiteX3" fmla="*/ 702093 w 10885973"/>
              <a:gd name="connsiteY3" fmla="*/ 4784734 h 4784734"/>
              <a:gd name="connsiteX4" fmla="*/ 895524 w 10885973"/>
              <a:gd name="connsiteY4" fmla="*/ 3501058 h 4784734"/>
              <a:gd name="connsiteX5" fmla="*/ 1213400 w 10885973"/>
              <a:gd name="connsiteY5" fmla="*/ 2751569 h 4784734"/>
              <a:gd name="connsiteX6" fmla="*/ 1488892 w 10885973"/>
              <a:gd name="connsiteY6" fmla="*/ 2188862 h 4784734"/>
              <a:gd name="connsiteX7" fmla="*/ 1799553 w 10885973"/>
              <a:gd name="connsiteY7" fmla="*/ 1614431 h 4784734"/>
              <a:gd name="connsiteX8" fmla="*/ 3064293 w 10885973"/>
              <a:gd name="connsiteY8" fmla="*/ 105507 h 4784734"/>
              <a:gd name="connsiteX0" fmla="*/ 3064293 w 10885973"/>
              <a:gd name="connsiteY0" fmla="*/ 105507 h 4784734"/>
              <a:gd name="connsiteX1" fmla="*/ 10885973 w 10885973"/>
              <a:gd name="connsiteY1" fmla="*/ 0 h 4784734"/>
              <a:gd name="connsiteX2" fmla="*/ 10885973 w 10885973"/>
              <a:gd name="connsiteY2" fmla="*/ 4784734 h 4784734"/>
              <a:gd name="connsiteX3" fmla="*/ 702093 w 10885973"/>
              <a:gd name="connsiteY3" fmla="*/ 4784734 h 4784734"/>
              <a:gd name="connsiteX4" fmla="*/ 895524 w 10885973"/>
              <a:gd name="connsiteY4" fmla="*/ 3501058 h 4784734"/>
              <a:gd name="connsiteX5" fmla="*/ 1213400 w 10885973"/>
              <a:gd name="connsiteY5" fmla="*/ 2751569 h 4784734"/>
              <a:gd name="connsiteX6" fmla="*/ 1488892 w 10885973"/>
              <a:gd name="connsiteY6" fmla="*/ 2188862 h 4784734"/>
              <a:gd name="connsiteX7" fmla="*/ 1623708 w 10885973"/>
              <a:gd name="connsiteY7" fmla="*/ 1907508 h 4784734"/>
              <a:gd name="connsiteX8" fmla="*/ 1799553 w 10885973"/>
              <a:gd name="connsiteY8" fmla="*/ 1614431 h 4784734"/>
              <a:gd name="connsiteX9" fmla="*/ 3064293 w 10885973"/>
              <a:gd name="connsiteY9" fmla="*/ 105507 h 4784734"/>
              <a:gd name="connsiteX0" fmla="*/ 3064293 w 10885973"/>
              <a:gd name="connsiteY0" fmla="*/ 105507 h 4784734"/>
              <a:gd name="connsiteX1" fmla="*/ 10885973 w 10885973"/>
              <a:gd name="connsiteY1" fmla="*/ 0 h 4784734"/>
              <a:gd name="connsiteX2" fmla="*/ 10885973 w 10885973"/>
              <a:gd name="connsiteY2" fmla="*/ 4784734 h 4784734"/>
              <a:gd name="connsiteX3" fmla="*/ 702093 w 10885973"/>
              <a:gd name="connsiteY3" fmla="*/ 4784734 h 4784734"/>
              <a:gd name="connsiteX4" fmla="*/ 895524 w 10885973"/>
              <a:gd name="connsiteY4" fmla="*/ 3501058 h 4784734"/>
              <a:gd name="connsiteX5" fmla="*/ 1213400 w 10885973"/>
              <a:gd name="connsiteY5" fmla="*/ 2751569 h 4784734"/>
              <a:gd name="connsiteX6" fmla="*/ 1488892 w 10885973"/>
              <a:gd name="connsiteY6" fmla="*/ 2188862 h 4784734"/>
              <a:gd name="connsiteX7" fmla="*/ 1623708 w 10885973"/>
              <a:gd name="connsiteY7" fmla="*/ 1907508 h 4784734"/>
              <a:gd name="connsiteX8" fmla="*/ 1799553 w 10885973"/>
              <a:gd name="connsiteY8" fmla="*/ 1614431 h 4784734"/>
              <a:gd name="connsiteX9" fmla="*/ 3064293 w 10885973"/>
              <a:gd name="connsiteY9" fmla="*/ 105507 h 4784734"/>
              <a:gd name="connsiteX0" fmla="*/ 3064293 w 10885973"/>
              <a:gd name="connsiteY0" fmla="*/ 105507 h 4784734"/>
              <a:gd name="connsiteX1" fmla="*/ 10885973 w 10885973"/>
              <a:gd name="connsiteY1" fmla="*/ 0 h 4784734"/>
              <a:gd name="connsiteX2" fmla="*/ 10885973 w 10885973"/>
              <a:gd name="connsiteY2" fmla="*/ 4784734 h 4784734"/>
              <a:gd name="connsiteX3" fmla="*/ 702093 w 10885973"/>
              <a:gd name="connsiteY3" fmla="*/ 4784734 h 4784734"/>
              <a:gd name="connsiteX4" fmla="*/ 895524 w 10885973"/>
              <a:gd name="connsiteY4" fmla="*/ 3501058 h 4784734"/>
              <a:gd name="connsiteX5" fmla="*/ 1213400 w 10885973"/>
              <a:gd name="connsiteY5" fmla="*/ 2751569 h 4784734"/>
              <a:gd name="connsiteX6" fmla="*/ 1488892 w 10885973"/>
              <a:gd name="connsiteY6" fmla="*/ 2188862 h 4784734"/>
              <a:gd name="connsiteX7" fmla="*/ 1623708 w 10885973"/>
              <a:gd name="connsiteY7" fmla="*/ 1907508 h 4784734"/>
              <a:gd name="connsiteX8" fmla="*/ 1799553 w 10885973"/>
              <a:gd name="connsiteY8" fmla="*/ 1614431 h 4784734"/>
              <a:gd name="connsiteX9" fmla="*/ 2643616 w 10885973"/>
              <a:gd name="connsiteY9" fmla="*/ 266277 h 4784734"/>
              <a:gd name="connsiteX10" fmla="*/ 3064293 w 10885973"/>
              <a:gd name="connsiteY10" fmla="*/ 105507 h 4784734"/>
              <a:gd name="connsiteX0" fmla="*/ 3064293 w 10885973"/>
              <a:gd name="connsiteY0" fmla="*/ 105507 h 4784734"/>
              <a:gd name="connsiteX1" fmla="*/ 10885973 w 10885973"/>
              <a:gd name="connsiteY1" fmla="*/ 0 h 4784734"/>
              <a:gd name="connsiteX2" fmla="*/ 10885973 w 10885973"/>
              <a:gd name="connsiteY2" fmla="*/ 4784734 h 4784734"/>
              <a:gd name="connsiteX3" fmla="*/ 702093 w 10885973"/>
              <a:gd name="connsiteY3" fmla="*/ 4784734 h 4784734"/>
              <a:gd name="connsiteX4" fmla="*/ 895524 w 10885973"/>
              <a:gd name="connsiteY4" fmla="*/ 3501058 h 4784734"/>
              <a:gd name="connsiteX5" fmla="*/ 1213400 w 10885973"/>
              <a:gd name="connsiteY5" fmla="*/ 2751569 h 4784734"/>
              <a:gd name="connsiteX6" fmla="*/ 1488892 w 10885973"/>
              <a:gd name="connsiteY6" fmla="*/ 2188862 h 4784734"/>
              <a:gd name="connsiteX7" fmla="*/ 1565093 w 10885973"/>
              <a:gd name="connsiteY7" fmla="*/ 2036462 h 4784734"/>
              <a:gd name="connsiteX8" fmla="*/ 1799553 w 10885973"/>
              <a:gd name="connsiteY8" fmla="*/ 1614431 h 4784734"/>
              <a:gd name="connsiteX9" fmla="*/ 2643616 w 10885973"/>
              <a:gd name="connsiteY9" fmla="*/ 266277 h 4784734"/>
              <a:gd name="connsiteX10" fmla="*/ 3064293 w 10885973"/>
              <a:gd name="connsiteY10" fmla="*/ 105507 h 4784734"/>
              <a:gd name="connsiteX0" fmla="*/ 3102340 w 10924020"/>
              <a:gd name="connsiteY0" fmla="*/ 105507 h 4784734"/>
              <a:gd name="connsiteX1" fmla="*/ 10924020 w 10924020"/>
              <a:gd name="connsiteY1" fmla="*/ 0 h 4784734"/>
              <a:gd name="connsiteX2" fmla="*/ 10924020 w 10924020"/>
              <a:gd name="connsiteY2" fmla="*/ 4784734 h 4784734"/>
              <a:gd name="connsiteX3" fmla="*/ 740140 w 10924020"/>
              <a:gd name="connsiteY3" fmla="*/ 4784734 h 4784734"/>
              <a:gd name="connsiteX4" fmla="*/ 775309 w 10924020"/>
              <a:gd name="connsiteY4" fmla="*/ 3864473 h 4784734"/>
              <a:gd name="connsiteX5" fmla="*/ 1251447 w 10924020"/>
              <a:gd name="connsiteY5" fmla="*/ 2751569 h 4784734"/>
              <a:gd name="connsiteX6" fmla="*/ 1526939 w 10924020"/>
              <a:gd name="connsiteY6" fmla="*/ 2188862 h 4784734"/>
              <a:gd name="connsiteX7" fmla="*/ 1603140 w 10924020"/>
              <a:gd name="connsiteY7" fmla="*/ 2036462 h 4784734"/>
              <a:gd name="connsiteX8" fmla="*/ 1837600 w 10924020"/>
              <a:gd name="connsiteY8" fmla="*/ 1614431 h 4784734"/>
              <a:gd name="connsiteX9" fmla="*/ 2681663 w 10924020"/>
              <a:gd name="connsiteY9" fmla="*/ 266277 h 4784734"/>
              <a:gd name="connsiteX10" fmla="*/ 3102340 w 10924020"/>
              <a:gd name="connsiteY10" fmla="*/ 105507 h 4784734"/>
              <a:gd name="connsiteX0" fmla="*/ 3086035 w 10907715"/>
              <a:gd name="connsiteY0" fmla="*/ 105507 h 4784734"/>
              <a:gd name="connsiteX1" fmla="*/ 10907715 w 10907715"/>
              <a:gd name="connsiteY1" fmla="*/ 0 h 4784734"/>
              <a:gd name="connsiteX2" fmla="*/ 10907715 w 10907715"/>
              <a:gd name="connsiteY2" fmla="*/ 4784734 h 4784734"/>
              <a:gd name="connsiteX3" fmla="*/ 723835 w 10907715"/>
              <a:gd name="connsiteY3" fmla="*/ 4784734 h 4784734"/>
              <a:gd name="connsiteX4" fmla="*/ 759004 w 10907715"/>
              <a:gd name="connsiteY4" fmla="*/ 3864473 h 4784734"/>
              <a:gd name="connsiteX5" fmla="*/ 1235142 w 10907715"/>
              <a:gd name="connsiteY5" fmla="*/ 2751569 h 4784734"/>
              <a:gd name="connsiteX6" fmla="*/ 1510634 w 10907715"/>
              <a:gd name="connsiteY6" fmla="*/ 2188862 h 4784734"/>
              <a:gd name="connsiteX7" fmla="*/ 1586835 w 10907715"/>
              <a:gd name="connsiteY7" fmla="*/ 2036462 h 4784734"/>
              <a:gd name="connsiteX8" fmla="*/ 1821295 w 10907715"/>
              <a:gd name="connsiteY8" fmla="*/ 1614431 h 4784734"/>
              <a:gd name="connsiteX9" fmla="*/ 2665358 w 10907715"/>
              <a:gd name="connsiteY9" fmla="*/ 266277 h 4784734"/>
              <a:gd name="connsiteX10" fmla="*/ 3086035 w 10907715"/>
              <a:gd name="connsiteY10" fmla="*/ 105507 h 4784734"/>
              <a:gd name="connsiteX0" fmla="*/ 3111138 w 10932818"/>
              <a:gd name="connsiteY0" fmla="*/ 105507 h 4784734"/>
              <a:gd name="connsiteX1" fmla="*/ 10932818 w 10932818"/>
              <a:gd name="connsiteY1" fmla="*/ 0 h 4784734"/>
              <a:gd name="connsiteX2" fmla="*/ 10932818 w 10932818"/>
              <a:gd name="connsiteY2" fmla="*/ 4784734 h 4784734"/>
              <a:gd name="connsiteX3" fmla="*/ 748938 w 10932818"/>
              <a:gd name="connsiteY3" fmla="*/ 4784734 h 4784734"/>
              <a:gd name="connsiteX4" fmla="*/ 684461 w 10932818"/>
              <a:gd name="connsiteY4" fmla="*/ 3911366 h 4784734"/>
              <a:gd name="connsiteX5" fmla="*/ 1260245 w 10932818"/>
              <a:gd name="connsiteY5" fmla="*/ 2751569 h 4784734"/>
              <a:gd name="connsiteX6" fmla="*/ 1535737 w 10932818"/>
              <a:gd name="connsiteY6" fmla="*/ 2188862 h 4784734"/>
              <a:gd name="connsiteX7" fmla="*/ 1611938 w 10932818"/>
              <a:gd name="connsiteY7" fmla="*/ 2036462 h 4784734"/>
              <a:gd name="connsiteX8" fmla="*/ 1846398 w 10932818"/>
              <a:gd name="connsiteY8" fmla="*/ 1614431 h 4784734"/>
              <a:gd name="connsiteX9" fmla="*/ 2690461 w 10932818"/>
              <a:gd name="connsiteY9" fmla="*/ 266277 h 4784734"/>
              <a:gd name="connsiteX10" fmla="*/ 3111138 w 10932818"/>
              <a:gd name="connsiteY10" fmla="*/ 105507 h 4784734"/>
              <a:gd name="connsiteX0" fmla="*/ 3111138 w 10932818"/>
              <a:gd name="connsiteY0" fmla="*/ 105507 h 4784734"/>
              <a:gd name="connsiteX1" fmla="*/ 10932818 w 10932818"/>
              <a:gd name="connsiteY1" fmla="*/ 0 h 4784734"/>
              <a:gd name="connsiteX2" fmla="*/ 10932818 w 10932818"/>
              <a:gd name="connsiteY2" fmla="*/ 4784734 h 4784734"/>
              <a:gd name="connsiteX3" fmla="*/ 748938 w 10932818"/>
              <a:gd name="connsiteY3" fmla="*/ 4784734 h 4784734"/>
              <a:gd name="connsiteX4" fmla="*/ 684461 w 10932818"/>
              <a:gd name="connsiteY4" fmla="*/ 3911366 h 4784734"/>
              <a:gd name="connsiteX5" fmla="*/ 1260245 w 10932818"/>
              <a:gd name="connsiteY5" fmla="*/ 2751569 h 4784734"/>
              <a:gd name="connsiteX6" fmla="*/ 1535737 w 10932818"/>
              <a:gd name="connsiteY6" fmla="*/ 2188862 h 4784734"/>
              <a:gd name="connsiteX7" fmla="*/ 1611938 w 10932818"/>
              <a:gd name="connsiteY7" fmla="*/ 2036462 h 4784734"/>
              <a:gd name="connsiteX8" fmla="*/ 1846398 w 10932818"/>
              <a:gd name="connsiteY8" fmla="*/ 1614431 h 4784734"/>
              <a:gd name="connsiteX9" fmla="*/ 2690461 w 10932818"/>
              <a:gd name="connsiteY9" fmla="*/ 266277 h 4784734"/>
              <a:gd name="connsiteX10" fmla="*/ 3111138 w 10932818"/>
              <a:gd name="connsiteY10" fmla="*/ 105507 h 4784734"/>
              <a:gd name="connsiteX0" fmla="*/ 3111138 w 10932818"/>
              <a:gd name="connsiteY0" fmla="*/ 105507 h 4784734"/>
              <a:gd name="connsiteX1" fmla="*/ 10932818 w 10932818"/>
              <a:gd name="connsiteY1" fmla="*/ 0 h 4784734"/>
              <a:gd name="connsiteX2" fmla="*/ 10932818 w 10932818"/>
              <a:gd name="connsiteY2" fmla="*/ 4784734 h 4784734"/>
              <a:gd name="connsiteX3" fmla="*/ 748938 w 10932818"/>
              <a:gd name="connsiteY3" fmla="*/ 4784734 h 4784734"/>
              <a:gd name="connsiteX4" fmla="*/ 684461 w 10932818"/>
              <a:gd name="connsiteY4" fmla="*/ 3911366 h 4784734"/>
              <a:gd name="connsiteX5" fmla="*/ 1248522 w 10932818"/>
              <a:gd name="connsiteY5" fmla="*/ 2751569 h 4784734"/>
              <a:gd name="connsiteX6" fmla="*/ 1535737 w 10932818"/>
              <a:gd name="connsiteY6" fmla="*/ 2188862 h 4784734"/>
              <a:gd name="connsiteX7" fmla="*/ 1611938 w 10932818"/>
              <a:gd name="connsiteY7" fmla="*/ 2036462 h 4784734"/>
              <a:gd name="connsiteX8" fmla="*/ 1846398 w 10932818"/>
              <a:gd name="connsiteY8" fmla="*/ 1614431 h 4784734"/>
              <a:gd name="connsiteX9" fmla="*/ 2690461 w 10932818"/>
              <a:gd name="connsiteY9" fmla="*/ 266277 h 4784734"/>
              <a:gd name="connsiteX10" fmla="*/ 3111138 w 10932818"/>
              <a:gd name="connsiteY10" fmla="*/ 105507 h 4784734"/>
              <a:gd name="connsiteX0" fmla="*/ 3111138 w 10932818"/>
              <a:gd name="connsiteY0" fmla="*/ 105507 h 4784734"/>
              <a:gd name="connsiteX1" fmla="*/ 10932818 w 10932818"/>
              <a:gd name="connsiteY1" fmla="*/ 0 h 4784734"/>
              <a:gd name="connsiteX2" fmla="*/ 10932818 w 10932818"/>
              <a:gd name="connsiteY2" fmla="*/ 4784734 h 4784734"/>
              <a:gd name="connsiteX3" fmla="*/ 748938 w 10932818"/>
              <a:gd name="connsiteY3" fmla="*/ 4784734 h 4784734"/>
              <a:gd name="connsiteX4" fmla="*/ 684461 w 10932818"/>
              <a:gd name="connsiteY4" fmla="*/ 3911366 h 4784734"/>
              <a:gd name="connsiteX5" fmla="*/ 1248522 w 10932818"/>
              <a:gd name="connsiteY5" fmla="*/ 2751569 h 4784734"/>
              <a:gd name="connsiteX6" fmla="*/ 1488845 w 10932818"/>
              <a:gd name="connsiteY6" fmla="*/ 2276785 h 4784734"/>
              <a:gd name="connsiteX7" fmla="*/ 1611938 w 10932818"/>
              <a:gd name="connsiteY7" fmla="*/ 2036462 h 4784734"/>
              <a:gd name="connsiteX8" fmla="*/ 1846398 w 10932818"/>
              <a:gd name="connsiteY8" fmla="*/ 1614431 h 4784734"/>
              <a:gd name="connsiteX9" fmla="*/ 2690461 w 10932818"/>
              <a:gd name="connsiteY9" fmla="*/ 266277 h 4784734"/>
              <a:gd name="connsiteX10" fmla="*/ 3111138 w 10932818"/>
              <a:gd name="connsiteY10" fmla="*/ 105507 h 4784734"/>
              <a:gd name="connsiteX0" fmla="*/ 3111138 w 10932818"/>
              <a:gd name="connsiteY0" fmla="*/ 105507 h 4784734"/>
              <a:gd name="connsiteX1" fmla="*/ 10932818 w 10932818"/>
              <a:gd name="connsiteY1" fmla="*/ 0 h 4784734"/>
              <a:gd name="connsiteX2" fmla="*/ 10932818 w 10932818"/>
              <a:gd name="connsiteY2" fmla="*/ 4784734 h 4784734"/>
              <a:gd name="connsiteX3" fmla="*/ 748938 w 10932818"/>
              <a:gd name="connsiteY3" fmla="*/ 4784734 h 4784734"/>
              <a:gd name="connsiteX4" fmla="*/ 684461 w 10932818"/>
              <a:gd name="connsiteY4" fmla="*/ 3911366 h 4784734"/>
              <a:gd name="connsiteX5" fmla="*/ 1248522 w 10932818"/>
              <a:gd name="connsiteY5" fmla="*/ 2751569 h 4784734"/>
              <a:gd name="connsiteX6" fmla="*/ 1488845 w 10932818"/>
              <a:gd name="connsiteY6" fmla="*/ 2276785 h 4784734"/>
              <a:gd name="connsiteX7" fmla="*/ 1611938 w 10932818"/>
              <a:gd name="connsiteY7" fmla="*/ 2036462 h 4784734"/>
              <a:gd name="connsiteX8" fmla="*/ 1852260 w 10932818"/>
              <a:gd name="connsiteY8" fmla="*/ 1620292 h 4784734"/>
              <a:gd name="connsiteX9" fmla="*/ 2690461 w 10932818"/>
              <a:gd name="connsiteY9" fmla="*/ 266277 h 4784734"/>
              <a:gd name="connsiteX10" fmla="*/ 3111138 w 10932818"/>
              <a:gd name="connsiteY10" fmla="*/ 105507 h 4784734"/>
              <a:gd name="connsiteX0" fmla="*/ 3111138 w 10932818"/>
              <a:gd name="connsiteY0" fmla="*/ 105507 h 4784734"/>
              <a:gd name="connsiteX1" fmla="*/ 10932818 w 10932818"/>
              <a:gd name="connsiteY1" fmla="*/ 0 h 4784734"/>
              <a:gd name="connsiteX2" fmla="*/ 10932818 w 10932818"/>
              <a:gd name="connsiteY2" fmla="*/ 4784734 h 4784734"/>
              <a:gd name="connsiteX3" fmla="*/ 748938 w 10932818"/>
              <a:gd name="connsiteY3" fmla="*/ 4784734 h 4784734"/>
              <a:gd name="connsiteX4" fmla="*/ 684461 w 10932818"/>
              <a:gd name="connsiteY4" fmla="*/ 3911366 h 4784734"/>
              <a:gd name="connsiteX5" fmla="*/ 1248522 w 10932818"/>
              <a:gd name="connsiteY5" fmla="*/ 2751569 h 4784734"/>
              <a:gd name="connsiteX6" fmla="*/ 1488845 w 10932818"/>
              <a:gd name="connsiteY6" fmla="*/ 2276785 h 4784734"/>
              <a:gd name="connsiteX7" fmla="*/ 1611938 w 10932818"/>
              <a:gd name="connsiteY7" fmla="*/ 2036462 h 4784734"/>
              <a:gd name="connsiteX8" fmla="*/ 1852260 w 10932818"/>
              <a:gd name="connsiteY8" fmla="*/ 1620292 h 4784734"/>
              <a:gd name="connsiteX9" fmla="*/ 2690461 w 10932818"/>
              <a:gd name="connsiteY9" fmla="*/ 266277 h 4784734"/>
              <a:gd name="connsiteX10" fmla="*/ 3111138 w 10932818"/>
              <a:gd name="connsiteY10" fmla="*/ 105507 h 4784734"/>
              <a:gd name="connsiteX0" fmla="*/ 3111138 w 10932818"/>
              <a:gd name="connsiteY0" fmla="*/ 105507 h 4784734"/>
              <a:gd name="connsiteX1" fmla="*/ 10932818 w 10932818"/>
              <a:gd name="connsiteY1" fmla="*/ 0 h 4784734"/>
              <a:gd name="connsiteX2" fmla="*/ 10932818 w 10932818"/>
              <a:gd name="connsiteY2" fmla="*/ 4784734 h 4784734"/>
              <a:gd name="connsiteX3" fmla="*/ 748938 w 10932818"/>
              <a:gd name="connsiteY3" fmla="*/ 4784734 h 4784734"/>
              <a:gd name="connsiteX4" fmla="*/ 684461 w 10932818"/>
              <a:gd name="connsiteY4" fmla="*/ 3911366 h 4784734"/>
              <a:gd name="connsiteX5" fmla="*/ 1248522 w 10932818"/>
              <a:gd name="connsiteY5" fmla="*/ 2751569 h 4784734"/>
              <a:gd name="connsiteX6" fmla="*/ 1488845 w 10932818"/>
              <a:gd name="connsiteY6" fmla="*/ 2276785 h 4784734"/>
              <a:gd name="connsiteX7" fmla="*/ 1611938 w 10932818"/>
              <a:gd name="connsiteY7" fmla="*/ 2036462 h 4784734"/>
              <a:gd name="connsiteX8" fmla="*/ 1852260 w 10932818"/>
              <a:gd name="connsiteY8" fmla="*/ 1620292 h 4784734"/>
              <a:gd name="connsiteX9" fmla="*/ 2690461 w 10932818"/>
              <a:gd name="connsiteY9" fmla="*/ 266277 h 4784734"/>
              <a:gd name="connsiteX10" fmla="*/ 3111138 w 10932818"/>
              <a:gd name="connsiteY10" fmla="*/ 105507 h 4784734"/>
              <a:gd name="connsiteX0" fmla="*/ 3218660 w 11040340"/>
              <a:gd name="connsiteY0" fmla="*/ 105507 h 4784734"/>
              <a:gd name="connsiteX1" fmla="*/ 11040340 w 11040340"/>
              <a:gd name="connsiteY1" fmla="*/ 0 h 4784734"/>
              <a:gd name="connsiteX2" fmla="*/ 11040340 w 11040340"/>
              <a:gd name="connsiteY2" fmla="*/ 4784734 h 4784734"/>
              <a:gd name="connsiteX3" fmla="*/ 856460 w 11040340"/>
              <a:gd name="connsiteY3" fmla="*/ 4784734 h 4784734"/>
              <a:gd name="connsiteX4" fmla="*/ 559910 w 11040340"/>
              <a:gd name="connsiteY4" fmla="*/ 4392011 h 4784734"/>
              <a:gd name="connsiteX5" fmla="*/ 791983 w 11040340"/>
              <a:gd name="connsiteY5" fmla="*/ 3911366 h 4784734"/>
              <a:gd name="connsiteX6" fmla="*/ 1356044 w 11040340"/>
              <a:gd name="connsiteY6" fmla="*/ 2751569 h 4784734"/>
              <a:gd name="connsiteX7" fmla="*/ 1596367 w 11040340"/>
              <a:gd name="connsiteY7" fmla="*/ 2276785 h 4784734"/>
              <a:gd name="connsiteX8" fmla="*/ 1719460 w 11040340"/>
              <a:gd name="connsiteY8" fmla="*/ 2036462 h 4784734"/>
              <a:gd name="connsiteX9" fmla="*/ 1959782 w 11040340"/>
              <a:gd name="connsiteY9" fmla="*/ 1620292 h 4784734"/>
              <a:gd name="connsiteX10" fmla="*/ 2797983 w 11040340"/>
              <a:gd name="connsiteY10" fmla="*/ 266277 h 4784734"/>
              <a:gd name="connsiteX11" fmla="*/ 3218660 w 11040340"/>
              <a:gd name="connsiteY11" fmla="*/ 105507 h 4784734"/>
              <a:gd name="connsiteX0" fmla="*/ 2669855 w 10491535"/>
              <a:gd name="connsiteY0" fmla="*/ 105507 h 4784734"/>
              <a:gd name="connsiteX1" fmla="*/ 10491535 w 10491535"/>
              <a:gd name="connsiteY1" fmla="*/ 0 h 4784734"/>
              <a:gd name="connsiteX2" fmla="*/ 10491535 w 10491535"/>
              <a:gd name="connsiteY2" fmla="*/ 4784734 h 4784734"/>
              <a:gd name="connsiteX3" fmla="*/ 1479962 w 10491535"/>
              <a:gd name="connsiteY3" fmla="*/ 4761288 h 4784734"/>
              <a:gd name="connsiteX4" fmla="*/ 11105 w 10491535"/>
              <a:gd name="connsiteY4" fmla="*/ 4392011 h 4784734"/>
              <a:gd name="connsiteX5" fmla="*/ 243178 w 10491535"/>
              <a:gd name="connsiteY5" fmla="*/ 3911366 h 4784734"/>
              <a:gd name="connsiteX6" fmla="*/ 807239 w 10491535"/>
              <a:gd name="connsiteY6" fmla="*/ 2751569 h 4784734"/>
              <a:gd name="connsiteX7" fmla="*/ 1047562 w 10491535"/>
              <a:gd name="connsiteY7" fmla="*/ 2276785 h 4784734"/>
              <a:gd name="connsiteX8" fmla="*/ 1170655 w 10491535"/>
              <a:gd name="connsiteY8" fmla="*/ 2036462 h 4784734"/>
              <a:gd name="connsiteX9" fmla="*/ 1410977 w 10491535"/>
              <a:gd name="connsiteY9" fmla="*/ 1620292 h 4784734"/>
              <a:gd name="connsiteX10" fmla="*/ 2249178 w 10491535"/>
              <a:gd name="connsiteY10" fmla="*/ 266277 h 4784734"/>
              <a:gd name="connsiteX11" fmla="*/ 2669855 w 10491535"/>
              <a:gd name="connsiteY11" fmla="*/ 105507 h 4784734"/>
              <a:gd name="connsiteX0" fmla="*/ 2739744 w 10561424"/>
              <a:gd name="connsiteY0" fmla="*/ 105507 h 4784734"/>
              <a:gd name="connsiteX1" fmla="*/ 10561424 w 10561424"/>
              <a:gd name="connsiteY1" fmla="*/ 0 h 4784734"/>
              <a:gd name="connsiteX2" fmla="*/ 10561424 w 10561424"/>
              <a:gd name="connsiteY2" fmla="*/ 4784734 h 4784734"/>
              <a:gd name="connsiteX3" fmla="*/ 1549851 w 10561424"/>
              <a:gd name="connsiteY3" fmla="*/ 4761288 h 4784734"/>
              <a:gd name="connsiteX4" fmla="*/ 80994 w 10561424"/>
              <a:gd name="connsiteY4" fmla="*/ 4392011 h 4784734"/>
              <a:gd name="connsiteX5" fmla="*/ 313067 w 10561424"/>
              <a:gd name="connsiteY5" fmla="*/ 3911366 h 4784734"/>
              <a:gd name="connsiteX6" fmla="*/ 877128 w 10561424"/>
              <a:gd name="connsiteY6" fmla="*/ 2751569 h 4784734"/>
              <a:gd name="connsiteX7" fmla="*/ 1117451 w 10561424"/>
              <a:gd name="connsiteY7" fmla="*/ 2276785 h 4784734"/>
              <a:gd name="connsiteX8" fmla="*/ 1240544 w 10561424"/>
              <a:gd name="connsiteY8" fmla="*/ 2036462 h 4784734"/>
              <a:gd name="connsiteX9" fmla="*/ 1480866 w 10561424"/>
              <a:gd name="connsiteY9" fmla="*/ 1620292 h 4784734"/>
              <a:gd name="connsiteX10" fmla="*/ 2319067 w 10561424"/>
              <a:gd name="connsiteY10" fmla="*/ 266277 h 4784734"/>
              <a:gd name="connsiteX11" fmla="*/ 2739744 w 10561424"/>
              <a:gd name="connsiteY11" fmla="*/ 105507 h 4784734"/>
              <a:gd name="connsiteX0" fmla="*/ 2678018 w 10499698"/>
              <a:gd name="connsiteY0" fmla="*/ 105507 h 4800410"/>
              <a:gd name="connsiteX1" fmla="*/ 10499698 w 10499698"/>
              <a:gd name="connsiteY1" fmla="*/ 0 h 4800410"/>
              <a:gd name="connsiteX2" fmla="*/ 10499698 w 10499698"/>
              <a:gd name="connsiteY2" fmla="*/ 4784734 h 4800410"/>
              <a:gd name="connsiteX3" fmla="*/ 1488125 w 10499698"/>
              <a:gd name="connsiteY3" fmla="*/ 4761288 h 4800410"/>
              <a:gd name="connsiteX4" fmla="*/ 19268 w 10499698"/>
              <a:gd name="connsiteY4" fmla="*/ 4392011 h 4800410"/>
              <a:gd name="connsiteX5" fmla="*/ 251341 w 10499698"/>
              <a:gd name="connsiteY5" fmla="*/ 3911366 h 4800410"/>
              <a:gd name="connsiteX6" fmla="*/ 815402 w 10499698"/>
              <a:gd name="connsiteY6" fmla="*/ 2751569 h 4800410"/>
              <a:gd name="connsiteX7" fmla="*/ 1055725 w 10499698"/>
              <a:gd name="connsiteY7" fmla="*/ 2276785 h 4800410"/>
              <a:gd name="connsiteX8" fmla="*/ 1178818 w 10499698"/>
              <a:gd name="connsiteY8" fmla="*/ 2036462 h 4800410"/>
              <a:gd name="connsiteX9" fmla="*/ 1419140 w 10499698"/>
              <a:gd name="connsiteY9" fmla="*/ 1620292 h 4800410"/>
              <a:gd name="connsiteX10" fmla="*/ 2257341 w 10499698"/>
              <a:gd name="connsiteY10" fmla="*/ 266277 h 4800410"/>
              <a:gd name="connsiteX11" fmla="*/ 2678018 w 10499698"/>
              <a:gd name="connsiteY11" fmla="*/ 105507 h 4800410"/>
              <a:gd name="connsiteX0" fmla="*/ 2689935 w 10511615"/>
              <a:gd name="connsiteY0" fmla="*/ 105507 h 4805934"/>
              <a:gd name="connsiteX1" fmla="*/ 10511615 w 10511615"/>
              <a:gd name="connsiteY1" fmla="*/ 0 h 4805934"/>
              <a:gd name="connsiteX2" fmla="*/ 10511615 w 10511615"/>
              <a:gd name="connsiteY2" fmla="*/ 4784734 h 4805934"/>
              <a:gd name="connsiteX3" fmla="*/ 1500042 w 10511615"/>
              <a:gd name="connsiteY3" fmla="*/ 4761288 h 4805934"/>
              <a:gd name="connsiteX4" fmla="*/ 13601 w 10511615"/>
              <a:gd name="connsiteY4" fmla="*/ 4421319 h 4805934"/>
              <a:gd name="connsiteX5" fmla="*/ 263258 w 10511615"/>
              <a:gd name="connsiteY5" fmla="*/ 3911366 h 4805934"/>
              <a:gd name="connsiteX6" fmla="*/ 827319 w 10511615"/>
              <a:gd name="connsiteY6" fmla="*/ 2751569 h 4805934"/>
              <a:gd name="connsiteX7" fmla="*/ 1067642 w 10511615"/>
              <a:gd name="connsiteY7" fmla="*/ 2276785 h 4805934"/>
              <a:gd name="connsiteX8" fmla="*/ 1190735 w 10511615"/>
              <a:gd name="connsiteY8" fmla="*/ 2036462 h 4805934"/>
              <a:gd name="connsiteX9" fmla="*/ 1431057 w 10511615"/>
              <a:gd name="connsiteY9" fmla="*/ 1620292 h 4805934"/>
              <a:gd name="connsiteX10" fmla="*/ 2269258 w 10511615"/>
              <a:gd name="connsiteY10" fmla="*/ 266277 h 4805934"/>
              <a:gd name="connsiteX11" fmla="*/ 2689935 w 10511615"/>
              <a:gd name="connsiteY11" fmla="*/ 105507 h 4805934"/>
              <a:gd name="connsiteX0" fmla="*/ 2702821 w 10524501"/>
              <a:gd name="connsiteY0" fmla="*/ 105507 h 4805934"/>
              <a:gd name="connsiteX1" fmla="*/ 10524501 w 10524501"/>
              <a:gd name="connsiteY1" fmla="*/ 0 h 4805934"/>
              <a:gd name="connsiteX2" fmla="*/ 10524501 w 10524501"/>
              <a:gd name="connsiteY2" fmla="*/ 4784734 h 4805934"/>
              <a:gd name="connsiteX3" fmla="*/ 1512928 w 10524501"/>
              <a:gd name="connsiteY3" fmla="*/ 4761288 h 4805934"/>
              <a:gd name="connsiteX4" fmla="*/ 26487 w 10524501"/>
              <a:gd name="connsiteY4" fmla="*/ 4421319 h 4805934"/>
              <a:gd name="connsiteX5" fmla="*/ 276144 w 10524501"/>
              <a:gd name="connsiteY5" fmla="*/ 3911366 h 4805934"/>
              <a:gd name="connsiteX6" fmla="*/ 840205 w 10524501"/>
              <a:gd name="connsiteY6" fmla="*/ 2751569 h 4805934"/>
              <a:gd name="connsiteX7" fmla="*/ 1080528 w 10524501"/>
              <a:gd name="connsiteY7" fmla="*/ 2276785 h 4805934"/>
              <a:gd name="connsiteX8" fmla="*/ 1203621 w 10524501"/>
              <a:gd name="connsiteY8" fmla="*/ 2036462 h 4805934"/>
              <a:gd name="connsiteX9" fmla="*/ 1443943 w 10524501"/>
              <a:gd name="connsiteY9" fmla="*/ 1620292 h 4805934"/>
              <a:gd name="connsiteX10" fmla="*/ 2282144 w 10524501"/>
              <a:gd name="connsiteY10" fmla="*/ 266277 h 4805934"/>
              <a:gd name="connsiteX11" fmla="*/ 2702821 w 10524501"/>
              <a:gd name="connsiteY11" fmla="*/ 105507 h 4805934"/>
              <a:gd name="connsiteX0" fmla="*/ 2702821 w 10524501"/>
              <a:gd name="connsiteY0" fmla="*/ 105507 h 4805934"/>
              <a:gd name="connsiteX1" fmla="*/ 10524501 w 10524501"/>
              <a:gd name="connsiteY1" fmla="*/ 0 h 4805934"/>
              <a:gd name="connsiteX2" fmla="*/ 10524501 w 10524501"/>
              <a:gd name="connsiteY2" fmla="*/ 4784734 h 4805934"/>
              <a:gd name="connsiteX3" fmla="*/ 1512928 w 10524501"/>
              <a:gd name="connsiteY3" fmla="*/ 4761288 h 4805934"/>
              <a:gd name="connsiteX4" fmla="*/ 26487 w 10524501"/>
              <a:gd name="connsiteY4" fmla="*/ 4421319 h 4805934"/>
              <a:gd name="connsiteX5" fmla="*/ 276144 w 10524501"/>
              <a:gd name="connsiteY5" fmla="*/ 3911366 h 4805934"/>
              <a:gd name="connsiteX6" fmla="*/ 840205 w 10524501"/>
              <a:gd name="connsiteY6" fmla="*/ 2751569 h 4805934"/>
              <a:gd name="connsiteX7" fmla="*/ 1080528 w 10524501"/>
              <a:gd name="connsiteY7" fmla="*/ 2276785 h 4805934"/>
              <a:gd name="connsiteX8" fmla="*/ 1203621 w 10524501"/>
              <a:gd name="connsiteY8" fmla="*/ 2036462 h 4805934"/>
              <a:gd name="connsiteX9" fmla="*/ 1438081 w 10524501"/>
              <a:gd name="connsiteY9" fmla="*/ 1608569 h 4805934"/>
              <a:gd name="connsiteX10" fmla="*/ 2282144 w 10524501"/>
              <a:gd name="connsiteY10" fmla="*/ 266277 h 4805934"/>
              <a:gd name="connsiteX11" fmla="*/ 2702821 w 10524501"/>
              <a:gd name="connsiteY11" fmla="*/ 105507 h 4805934"/>
              <a:gd name="connsiteX0" fmla="*/ 4250267 w 10524501"/>
              <a:gd name="connsiteY0" fmla="*/ 70338 h 4805934"/>
              <a:gd name="connsiteX1" fmla="*/ 10524501 w 10524501"/>
              <a:gd name="connsiteY1" fmla="*/ 0 h 4805934"/>
              <a:gd name="connsiteX2" fmla="*/ 10524501 w 10524501"/>
              <a:gd name="connsiteY2" fmla="*/ 4784734 h 4805934"/>
              <a:gd name="connsiteX3" fmla="*/ 1512928 w 10524501"/>
              <a:gd name="connsiteY3" fmla="*/ 4761288 h 4805934"/>
              <a:gd name="connsiteX4" fmla="*/ 26487 w 10524501"/>
              <a:gd name="connsiteY4" fmla="*/ 4421319 h 4805934"/>
              <a:gd name="connsiteX5" fmla="*/ 276144 w 10524501"/>
              <a:gd name="connsiteY5" fmla="*/ 3911366 h 4805934"/>
              <a:gd name="connsiteX6" fmla="*/ 840205 w 10524501"/>
              <a:gd name="connsiteY6" fmla="*/ 2751569 h 4805934"/>
              <a:gd name="connsiteX7" fmla="*/ 1080528 w 10524501"/>
              <a:gd name="connsiteY7" fmla="*/ 2276785 h 4805934"/>
              <a:gd name="connsiteX8" fmla="*/ 1203621 w 10524501"/>
              <a:gd name="connsiteY8" fmla="*/ 2036462 h 4805934"/>
              <a:gd name="connsiteX9" fmla="*/ 1438081 w 10524501"/>
              <a:gd name="connsiteY9" fmla="*/ 1608569 h 4805934"/>
              <a:gd name="connsiteX10" fmla="*/ 2282144 w 10524501"/>
              <a:gd name="connsiteY10" fmla="*/ 266277 h 4805934"/>
              <a:gd name="connsiteX11" fmla="*/ 4250267 w 10524501"/>
              <a:gd name="connsiteY11" fmla="*/ 70338 h 4805934"/>
              <a:gd name="connsiteX0" fmla="*/ 4250267 w 10524501"/>
              <a:gd name="connsiteY0" fmla="*/ 70338 h 4805934"/>
              <a:gd name="connsiteX1" fmla="*/ 10524501 w 10524501"/>
              <a:gd name="connsiteY1" fmla="*/ 0 h 4805934"/>
              <a:gd name="connsiteX2" fmla="*/ 10524501 w 10524501"/>
              <a:gd name="connsiteY2" fmla="*/ 4784734 h 4805934"/>
              <a:gd name="connsiteX3" fmla="*/ 1512928 w 10524501"/>
              <a:gd name="connsiteY3" fmla="*/ 4761288 h 4805934"/>
              <a:gd name="connsiteX4" fmla="*/ 26487 w 10524501"/>
              <a:gd name="connsiteY4" fmla="*/ 4421319 h 4805934"/>
              <a:gd name="connsiteX5" fmla="*/ 276144 w 10524501"/>
              <a:gd name="connsiteY5" fmla="*/ 3911366 h 4805934"/>
              <a:gd name="connsiteX6" fmla="*/ 840205 w 10524501"/>
              <a:gd name="connsiteY6" fmla="*/ 2751569 h 4805934"/>
              <a:gd name="connsiteX7" fmla="*/ 1080528 w 10524501"/>
              <a:gd name="connsiteY7" fmla="*/ 2276785 h 4805934"/>
              <a:gd name="connsiteX8" fmla="*/ 1203621 w 10524501"/>
              <a:gd name="connsiteY8" fmla="*/ 2036462 h 4805934"/>
              <a:gd name="connsiteX9" fmla="*/ 1438081 w 10524501"/>
              <a:gd name="connsiteY9" fmla="*/ 1608569 h 4805934"/>
              <a:gd name="connsiteX10" fmla="*/ 2364206 w 10524501"/>
              <a:gd name="connsiteY10" fmla="*/ 260415 h 4805934"/>
              <a:gd name="connsiteX11" fmla="*/ 4250267 w 10524501"/>
              <a:gd name="connsiteY11" fmla="*/ 70338 h 4805934"/>
              <a:gd name="connsiteX0" fmla="*/ 4250267 w 10524501"/>
              <a:gd name="connsiteY0" fmla="*/ 70338 h 4805934"/>
              <a:gd name="connsiteX1" fmla="*/ 10524501 w 10524501"/>
              <a:gd name="connsiteY1" fmla="*/ 0 h 4805934"/>
              <a:gd name="connsiteX2" fmla="*/ 10524501 w 10524501"/>
              <a:gd name="connsiteY2" fmla="*/ 4784734 h 4805934"/>
              <a:gd name="connsiteX3" fmla="*/ 1512928 w 10524501"/>
              <a:gd name="connsiteY3" fmla="*/ 4761288 h 4805934"/>
              <a:gd name="connsiteX4" fmla="*/ 26487 w 10524501"/>
              <a:gd name="connsiteY4" fmla="*/ 4421319 h 4805934"/>
              <a:gd name="connsiteX5" fmla="*/ 276144 w 10524501"/>
              <a:gd name="connsiteY5" fmla="*/ 3911366 h 4805934"/>
              <a:gd name="connsiteX6" fmla="*/ 840205 w 10524501"/>
              <a:gd name="connsiteY6" fmla="*/ 2751569 h 4805934"/>
              <a:gd name="connsiteX7" fmla="*/ 1080528 w 10524501"/>
              <a:gd name="connsiteY7" fmla="*/ 2276785 h 4805934"/>
              <a:gd name="connsiteX8" fmla="*/ 1203621 w 10524501"/>
              <a:gd name="connsiteY8" fmla="*/ 2036462 h 4805934"/>
              <a:gd name="connsiteX9" fmla="*/ 1438081 w 10524501"/>
              <a:gd name="connsiteY9" fmla="*/ 1608569 h 4805934"/>
              <a:gd name="connsiteX10" fmla="*/ 2364206 w 10524501"/>
              <a:gd name="connsiteY10" fmla="*/ 260415 h 4805934"/>
              <a:gd name="connsiteX11" fmla="*/ 4250267 w 10524501"/>
              <a:gd name="connsiteY11" fmla="*/ 70338 h 4805934"/>
              <a:gd name="connsiteX0" fmla="*/ 4291298 w 10524501"/>
              <a:gd name="connsiteY0" fmla="*/ 527538 h 4805934"/>
              <a:gd name="connsiteX1" fmla="*/ 10524501 w 10524501"/>
              <a:gd name="connsiteY1" fmla="*/ 0 h 4805934"/>
              <a:gd name="connsiteX2" fmla="*/ 10524501 w 10524501"/>
              <a:gd name="connsiteY2" fmla="*/ 4784734 h 4805934"/>
              <a:gd name="connsiteX3" fmla="*/ 1512928 w 10524501"/>
              <a:gd name="connsiteY3" fmla="*/ 4761288 h 4805934"/>
              <a:gd name="connsiteX4" fmla="*/ 26487 w 10524501"/>
              <a:gd name="connsiteY4" fmla="*/ 4421319 h 4805934"/>
              <a:gd name="connsiteX5" fmla="*/ 276144 w 10524501"/>
              <a:gd name="connsiteY5" fmla="*/ 3911366 h 4805934"/>
              <a:gd name="connsiteX6" fmla="*/ 840205 w 10524501"/>
              <a:gd name="connsiteY6" fmla="*/ 2751569 h 4805934"/>
              <a:gd name="connsiteX7" fmla="*/ 1080528 w 10524501"/>
              <a:gd name="connsiteY7" fmla="*/ 2276785 h 4805934"/>
              <a:gd name="connsiteX8" fmla="*/ 1203621 w 10524501"/>
              <a:gd name="connsiteY8" fmla="*/ 2036462 h 4805934"/>
              <a:gd name="connsiteX9" fmla="*/ 1438081 w 10524501"/>
              <a:gd name="connsiteY9" fmla="*/ 1608569 h 4805934"/>
              <a:gd name="connsiteX10" fmla="*/ 2364206 w 10524501"/>
              <a:gd name="connsiteY10" fmla="*/ 260415 h 4805934"/>
              <a:gd name="connsiteX11" fmla="*/ 4291298 w 10524501"/>
              <a:gd name="connsiteY11" fmla="*/ 527538 h 4805934"/>
              <a:gd name="connsiteX0" fmla="*/ 4185791 w 10524501"/>
              <a:gd name="connsiteY0" fmla="*/ 556846 h 4805934"/>
              <a:gd name="connsiteX1" fmla="*/ 10524501 w 10524501"/>
              <a:gd name="connsiteY1" fmla="*/ 0 h 4805934"/>
              <a:gd name="connsiteX2" fmla="*/ 10524501 w 10524501"/>
              <a:gd name="connsiteY2" fmla="*/ 4784734 h 4805934"/>
              <a:gd name="connsiteX3" fmla="*/ 1512928 w 10524501"/>
              <a:gd name="connsiteY3" fmla="*/ 4761288 h 4805934"/>
              <a:gd name="connsiteX4" fmla="*/ 26487 w 10524501"/>
              <a:gd name="connsiteY4" fmla="*/ 4421319 h 4805934"/>
              <a:gd name="connsiteX5" fmla="*/ 276144 w 10524501"/>
              <a:gd name="connsiteY5" fmla="*/ 3911366 h 4805934"/>
              <a:gd name="connsiteX6" fmla="*/ 840205 w 10524501"/>
              <a:gd name="connsiteY6" fmla="*/ 2751569 h 4805934"/>
              <a:gd name="connsiteX7" fmla="*/ 1080528 w 10524501"/>
              <a:gd name="connsiteY7" fmla="*/ 2276785 h 4805934"/>
              <a:gd name="connsiteX8" fmla="*/ 1203621 w 10524501"/>
              <a:gd name="connsiteY8" fmla="*/ 2036462 h 4805934"/>
              <a:gd name="connsiteX9" fmla="*/ 1438081 w 10524501"/>
              <a:gd name="connsiteY9" fmla="*/ 1608569 h 4805934"/>
              <a:gd name="connsiteX10" fmla="*/ 2364206 w 10524501"/>
              <a:gd name="connsiteY10" fmla="*/ 260415 h 4805934"/>
              <a:gd name="connsiteX11" fmla="*/ 4185791 w 10524501"/>
              <a:gd name="connsiteY11" fmla="*/ 556846 h 4805934"/>
              <a:gd name="connsiteX0" fmla="*/ 4185791 w 10524501"/>
              <a:gd name="connsiteY0" fmla="*/ 556846 h 4805934"/>
              <a:gd name="connsiteX1" fmla="*/ 10524501 w 10524501"/>
              <a:gd name="connsiteY1" fmla="*/ 0 h 4805934"/>
              <a:gd name="connsiteX2" fmla="*/ 10524501 w 10524501"/>
              <a:gd name="connsiteY2" fmla="*/ 4784734 h 4805934"/>
              <a:gd name="connsiteX3" fmla="*/ 1512928 w 10524501"/>
              <a:gd name="connsiteY3" fmla="*/ 4761288 h 4805934"/>
              <a:gd name="connsiteX4" fmla="*/ 26487 w 10524501"/>
              <a:gd name="connsiteY4" fmla="*/ 4421319 h 4805934"/>
              <a:gd name="connsiteX5" fmla="*/ 276144 w 10524501"/>
              <a:gd name="connsiteY5" fmla="*/ 3911366 h 4805934"/>
              <a:gd name="connsiteX6" fmla="*/ 840205 w 10524501"/>
              <a:gd name="connsiteY6" fmla="*/ 2751569 h 4805934"/>
              <a:gd name="connsiteX7" fmla="*/ 1080528 w 10524501"/>
              <a:gd name="connsiteY7" fmla="*/ 2276785 h 4805934"/>
              <a:gd name="connsiteX8" fmla="*/ 1203621 w 10524501"/>
              <a:gd name="connsiteY8" fmla="*/ 2036462 h 4805934"/>
              <a:gd name="connsiteX9" fmla="*/ 1438081 w 10524501"/>
              <a:gd name="connsiteY9" fmla="*/ 1608569 h 4805934"/>
              <a:gd name="connsiteX10" fmla="*/ 2364206 w 10524501"/>
              <a:gd name="connsiteY10" fmla="*/ 260415 h 4805934"/>
              <a:gd name="connsiteX11" fmla="*/ 4185791 w 10524501"/>
              <a:gd name="connsiteY11" fmla="*/ 556846 h 4805934"/>
              <a:gd name="connsiteX0" fmla="*/ 3441376 w 10524501"/>
              <a:gd name="connsiteY0" fmla="*/ 2848708 h 4805934"/>
              <a:gd name="connsiteX1" fmla="*/ 10524501 w 10524501"/>
              <a:gd name="connsiteY1" fmla="*/ 0 h 4805934"/>
              <a:gd name="connsiteX2" fmla="*/ 10524501 w 10524501"/>
              <a:gd name="connsiteY2" fmla="*/ 4784734 h 4805934"/>
              <a:gd name="connsiteX3" fmla="*/ 1512928 w 10524501"/>
              <a:gd name="connsiteY3" fmla="*/ 4761288 h 4805934"/>
              <a:gd name="connsiteX4" fmla="*/ 26487 w 10524501"/>
              <a:gd name="connsiteY4" fmla="*/ 4421319 h 4805934"/>
              <a:gd name="connsiteX5" fmla="*/ 276144 w 10524501"/>
              <a:gd name="connsiteY5" fmla="*/ 3911366 h 4805934"/>
              <a:gd name="connsiteX6" fmla="*/ 840205 w 10524501"/>
              <a:gd name="connsiteY6" fmla="*/ 2751569 h 4805934"/>
              <a:gd name="connsiteX7" fmla="*/ 1080528 w 10524501"/>
              <a:gd name="connsiteY7" fmla="*/ 2276785 h 4805934"/>
              <a:gd name="connsiteX8" fmla="*/ 1203621 w 10524501"/>
              <a:gd name="connsiteY8" fmla="*/ 2036462 h 4805934"/>
              <a:gd name="connsiteX9" fmla="*/ 1438081 w 10524501"/>
              <a:gd name="connsiteY9" fmla="*/ 1608569 h 4805934"/>
              <a:gd name="connsiteX10" fmla="*/ 2364206 w 10524501"/>
              <a:gd name="connsiteY10" fmla="*/ 260415 h 4805934"/>
              <a:gd name="connsiteX11" fmla="*/ 3441376 w 10524501"/>
              <a:gd name="connsiteY11" fmla="*/ 2848708 h 4805934"/>
              <a:gd name="connsiteX0" fmla="*/ 3441376 w 10524501"/>
              <a:gd name="connsiteY0" fmla="*/ 2848708 h 4805934"/>
              <a:gd name="connsiteX1" fmla="*/ 10524501 w 10524501"/>
              <a:gd name="connsiteY1" fmla="*/ 0 h 4805934"/>
              <a:gd name="connsiteX2" fmla="*/ 10524501 w 10524501"/>
              <a:gd name="connsiteY2" fmla="*/ 4784734 h 4805934"/>
              <a:gd name="connsiteX3" fmla="*/ 1512928 w 10524501"/>
              <a:gd name="connsiteY3" fmla="*/ 4761288 h 4805934"/>
              <a:gd name="connsiteX4" fmla="*/ 26487 w 10524501"/>
              <a:gd name="connsiteY4" fmla="*/ 4421319 h 4805934"/>
              <a:gd name="connsiteX5" fmla="*/ 276144 w 10524501"/>
              <a:gd name="connsiteY5" fmla="*/ 3911366 h 4805934"/>
              <a:gd name="connsiteX6" fmla="*/ 840205 w 10524501"/>
              <a:gd name="connsiteY6" fmla="*/ 2751569 h 4805934"/>
              <a:gd name="connsiteX7" fmla="*/ 1080528 w 10524501"/>
              <a:gd name="connsiteY7" fmla="*/ 2276785 h 4805934"/>
              <a:gd name="connsiteX8" fmla="*/ 1203621 w 10524501"/>
              <a:gd name="connsiteY8" fmla="*/ 2036462 h 4805934"/>
              <a:gd name="connsiteX9" fmla="*/ 1438081 w 10524501"/>
              <a:gd name="connsiteY9" fmla="*/ 1608569 h 4805934"/>
              <a:gd name="connsiteX10" fmla="*/ 2364206 w 10524501"/>
              <a:gd name="connsiteY10" fmla="*/ 260415 h 4805934"/>
              <a:gd name="connsiteX11" fmla="*/ 3441376 w 10524501"/>
              <a:gd name="connsiteY11" fmla="*/ 2848708 h 4805934"/>
              <a:gd name="connsiteX0" fmla="*/ 3441376 w 10524501"/>
              <a:gd name="connsiteY0" fmla="*/ 2848708 h 4805934"/>
              <a:gd name="connsiteX1" fmla="*/ 10524501 w 10524501"/>
              <a:gd name="connsiteY1" fmla="*/ 0 h 4805934"/>
              <a:gd name="connsiteX2" fmla="*/ 10524501 w 10524501"/>
              <a:gd name="connsiteY2" fmla="*/ 4784734 h 4805934"/>
              <a:gd name="connsiteX3" fmla="*/ 1512928 w 10524501"/>
              <a:gd name="connsiteY3" fmla="*/ 4761288 h 4805934"/>
              <a:gd name="connsiteX4" fmla="*/ 26487 w 10524501"/>
              <a:gd name="connsiteY4" fmla="*/ 4421319 h 4805934"/>
              <a:gd name="connsiteX5" fmla="*/ 276144 w 10524501"/>
              <a:gd name="connsiteY5" fmla="*/ 3911366 h 4805934"/>
              <a:gd name="connsiteX6" fmla="*/ 840205 w 10524501"/>
              <a:gd name="connsiteY6" fmla="*/ 2751569 h 4805934"/>
              <a:gd name="connsiteX7" fmla="*/ 1080528 w 10524501"/>
              <a:gd name="connsiteY7" fmla="*/ 2276785 h 4805934"/>
              <a:gd name="connsiteX8" fmla="*/ 1203621 w 10524501"/>
              <a:gd name="connsiteY8" fmla="*/ 2036462 h 4805934"/>
              <a:gd name="connsiteX9" fmla="*/ 1438081 w 10524501"/>
              <a:gd name="connsiteY9" fmla="*/ 1608569 h 4805934"/>
              <a:gd name="connsiteX10" fmla="*/ 2510745 w 10524501"/>
              <a:gd name="connsiteY10" fmla="*/ 225245 h 4805934"/>
              <a:gd name="connsiteX11" fmla="*/ 3441376 w 10524501"/>
              <a:gd name="connsiteY11" fmla="*/ 2848708 h 4805934"/>
              <a:gd name="connsiteX0" fmla="*/ 3441376 w 10524501"/>
              <a:gd name="connsiteY0" fmla="*/ 2848708 h 4805934"/>
              <a:gd name="connsiteX1" fmla="*/ 10524501 w 10524501"/>
              <a:gd name="connsiteY1" fmla="*/ 0 h 4805934"/>
              <a:gd name="connsiteX2" fmla="*/ 10524501 w 10524501"/>
              <a:gd name="connsiteY2" fmla="*/ 4784734 h 4805934"/>
              <a:gd name="connsiteX3" fmla="*/ 1512928 w 10524501"/>
              <a:gd name="connsiteY3" fmla="*/ 4761288 h 4805934"/>
              <a:gd name="connsiteX4" fmla="*/ 26487 w 10524501"/>
              <a:gd name="connsiteY4" fmla="*/ 4421319 h 4805934"/>
              <a:gd name="connsiteX5" fmla="*/ 276144 w 10524501"/>
              <a:gd name="connsiteY5" fmla="*/ 3911366 h 4805934"/>
              <a:gd name="connsiteX6" fmla="*/ 840205 w 10524501"/>
              <a:gd name="connsiteY6" fmla="*/ 2751569 h 4805934"/>
              <a:gd name="connsiteX7" fmla="*/ 1080528 w 10524501"/>
              <a:gd name="connsiteY7" fmla="*/ 2276785 h 4805934"/>
              <a:gd name="connsiteX8" fmla="*/ 1203621 w 10524501"/>
              <a:gd name="connsiteY8" fmla="*/ 2036462 h 4805934"/>
              <a:gd name="connsiteX9" fmla="*/ 1438081 w 10524501"/>
              <a:gd name="connsiteY9" fmla="*/ 1608569 h 4805934"/>
              <a:gd name="connsiteX10" fmla="*/ 2510745 w 10524501"/>
              <a:gd name="connsiteY10" fmla="*/ 225245 h 4805934"/>
              <a:gd name="connsiteX11" fmla="*/ 3441376 w 10524501"/>
              <a:gd name="connsiteY11" fmla="*/ 2848708 h 4805934"/>
              <a:gd name="connsiteX0" fmla="*/ 3441376 w 10524501"/>
              <a:gd name="connsiteY0" fmla="*/ 2848708 h 4805934"/>
              <a:gd name="connsiteX1" fmla="*/ 10524501 w 10524501"/>
              <a:gd name="connsiteY1" fmla="*/ 0 h 4805934"/>
              <a:gd name="connsiteX2" fmla="*/ 10524501 w 10524501"/>
              <a:gd name="connsiteY2" fmla="*/ 4784734 h 4805934"/>
              <a:gd name="connsiteX3" fmla="*/ 1512928 w 10524501"/>
              <a:gd name="connsiteY3" fmla="*/ 4761288 h 4805934"/>
              <a:gd name="connsiteX4" fmla="*/ 26487 w 10524501"/>
              <a:gd name="connsiteY4" fmla="*/ 4421319 h 4805934"/>
              <a:gd name="connsiteX5" fmla="*/ 276144 w 10524501"/>
              <a:gd name="connsiteY5" fmla="*/ 3911366 h 4805934"/>
              <a:gd name="connsiteX6" fmla="*/ 840205 w 10524501"/>
              <a:gd name="connsiteY6" fmla="*/ 2751569 h 4805934"/>
              <a:gd name="connsiteX7" fmla="*/ 1080528 w 10524501"/>
              <a:gd name="connsiteY7" fmla="*/ 2276785 h 4805934"/>
              <a:gd name="connsiteX8" fmla="*/ 1203621 w 10524501"/>
              <a:gd name="connsiteY8" fmla="*/ 2036462 h 4805934"/>
              <a:gd name="connsiteX9" fmla="*/ 1438081 w 10524501"/>
              <a:gd name="connsiteY9" fmla="*/ 1608569 h 4805934"/>
              <a:gd name="connsiteX10" fmla="*/ 2510745 w 10524501"/>
              <a:gd name="connsiteY10" fmla="*/ 225245 h 4805934"/>
              <a:gd name="connsiteX11" fmla="*/ 3441376 w 10524501"/>
              <a:gd name="connsiteY11" fmla="*/ 2848708 h 4805934"/>
              <a:gd name="connsiteX0" fmla="*/ 3441376 w 10524501"/>
              <a:gd name="connsiteY0" fmla="*/ 2848708 h 4805934"/>
              <a:gd name="connsiteX1" fmla="*/ 10524501 w 10524501"/>
              <a:gd name="connsiteY1" fmla="*/ 0 h 4805934"/>
              <a:gd name="connsiteX2" fmla="*/ 10524501 w 10524501"/>
              <a:gd name="connsiteY2" fmla="*/ 4784734 h 4805934"/>
              <a:gd name="connsiteX3" fmla="*/ 1512928 w 10524501"/>
              <a:gd name="connsiteY3" fmla="*/ 4761288 h 4805934"/>
              <a:gd name="connsiteX4" fmla="*/ 26487 w 10524501"/>
              <a:gd name="connsiteY4" fmla="*/ 4421319 h 4805934"/>
              <a:gd name="connsiteX5" fmla="*/ 276144 w 10524501"/>
              <a:gd name="connsiteY5" fmla="*/ 3911366 h 4805934"/>
              <a:gd name="connsiteX6" fmla="*/ 840205 w 10524501"/>
              <a:gd name="connsiteY6" fmla="*/ 2751569 h 4805934"/>
              <a:gd name="connsiteX7" fmla="*/ 1080528 w 10524501"/>
              <a:gd name="connsiteY7" fmla="*/ 2276785 h 4805934"/>
              <a:gd name="connsiteX8" fmla="*/ 1203621 w 10524501"/>
              <a:gd name="connsiteY8" fmla="*/ 2036462 h 4805934"/>
              <a:gd name="connsiteX9" fmla="*/ 1438081 w 10524501"/>
              <a:gd name="connsiteY9" fmla="*/ 1608569 h 4805934"/>
              <a:gd name="connsiteX10" fmla="*/ 2510745 w 10524501"/>
              <a:gd name="connsiteY10" fmla="*/ 225245 h 4805934"/>
              <a:gd name="connsiteX11" fmla="*/ 3441376 w 10524501"/>
              <a:gd name="connsiteY11" fmla="*/ 2848708 h 4805934"/>
              <a:gd name="connsiteX0" fmla="*/ 3441376 w 10524501"/>
              <a:gd name="connsiteY0" fmla="*/ 2848708 h 4805934"/>
              <a:gd name="connsiteX1" fmla="*/ 10524501 w 10524501"/>
              <a:gd name="connsiteY1" fmla="*/ 0 h 4805934"/>
              <a:gd name="connsiteX2" fmla="*/ 10524501 w 10524501"/>
              <a:gd name="connsiteY2" fmla="*/ 4784734 h 4805934"/>
              <a:gd name="connsiteX3" fmla="*/ 1512928 w 10524501"/>
              <a:gd name="connsiteY3" fmla="*/ 4761288 h 4805934"/>
              <a:gd name="connsiteX4" fmla="*/ 26487 w 10524501"/>
              <a:gd name="connsiteY4" fmla="*/ 4421319 h 4805934"/>
              <a:gd name="connsiteX5" fmla="*/ 276144 w 10524501"/>
              <a:gd name="connsiteY5" fmla="*/ 3911366 h 4805934"/>
              <a:gd name="connsiteX6" fmla="*/ 840205 w 10524501"/>
              <a:gd name="connsiteY6" fmla="*/ 2751569 h 4805934"/>
              <a:gd name="connsiteX7" fmla="*/ 1080528 w 10524501"/>
              <a:gd name="connsiteY7" fmla="*/ 2276785 h 4805934"/>
              <a:gd name="connsiteX8" fmla="*/ 1203621 w 10524501"/>
              <a:gd name="connsiteY8" fmla="*/ 2036462 h 4805934"/>
              <a:gd name="connsiteX9" fmla="*/ 1438081 w 10524501"/>
              <a:gd name="connsiteY9" fmla="*/ 1608569 h 4805934"/>
              <a:gd name="connsiteX10" fmla="*/ 2510745 w 10524501"/>
              <a:gd name="connsiteY10" fmla="*/ 225245 h 4805934"/>
              <a:gd name="connsiteX11" fmla="*/ 3441376 w 10524501"/>
              <a:gd name="connsiteY11" fmla="*/ 2848708 h 4805934"/>
              <a:gd name="connsiteX0" fmla="*/ 3441376 w 10524501"/>
              <a:gd name="connsiteY0" fmla="*/ 2848708 h 4805934"/>
              <a:gd name="connsiteX1" fmla="*/ 10524501 w 10524501"/>
              <a:gd name="connsiteY1" fmla="*/ 0 h 4805934"/>
              <a:gd name="connsiteX2" fmla="*/ 10524501 w 10524501"/>
              <a:gd name="connsiteY2" fmla="*/ 4784734 h 4805934"/>
              <a:gd name="connsiteX3" fmla="*/ 1512928 w 10524501"/>
              <a:gd name="connsiteY3" fmla="*/ 4761288 h 4805934"/>
              <a:gd name="connsiteX4" fmla="*/ 26487 w 10524501"/>
              <a:gd name="connsiteY4" fmla="*/ 4421319 h 4805934"/>
              <a:gd name="connsiteX5" fmla="*/ 276144 w 10524501"/>
              <a:gd name="connsiteY5" fmla="*/ 3911366 h 4805934"/>
              <a:gd name="connsiteX6" fmla="*/ 840205 w 10524501"/>
              <a:gd name="connsiteY6" fmla="*/ 2751569 h 4805934"/>
              <a:gd name="connsiteX7" fmla="*/ 1080528 w 10524501"/>
              <a:gd name="connsiteY7" fmla="*/ 2276785 h 4805934"/>
              <a:gd name="connsiteX8" fmla="*/ 1203621 w 10524501"/>
              <a:gd name="connsiteY8" fmla="*/ 2036462 h 4805934"/>
              <a:gd name="connsiteX9" fmla="*/ 1438081 w 10524501"/>
              <a:gd name="connsiteY9" fmla="*/ 1608569 h 4805934"/>
              <a:gd name="connsiteX10" fmla="*/ 2510745 w 10524501"/>
              <a:gd name="connsiteY10" fmla="*/ 225245 h 4805934"/>
              <a:gd name="connsiteX11" fmla="*/ 3441376 w 10524501"/>
              <a:gd name="connsiteY11" fmla="*/ 2848708 h 4805934"/>
              <a:gd name="connsiteX0" fmla="*/ 3441376 w 10524501"/>
              <a:gd name="connsiteY0" fmla="*/ 2848708 h 4805934"/>
              <a:gd name="connsiteX1" fmla="*/ 4640928 w 10524501"/>
              <a:gd name="connsiteY1" fmla="*/ 2373396 h 4805934"/>
              <a:gd name="connsiteX2" fmla="*/ 10524501 w 10524501"/>
              <a:gd name="connsiteY2" fmla="*/ 0 h 4805934"/>
              <a:gd name="connsiteX3" fmla="*/ 10524501 w 10524501"/>
              <a:gd name="connsiteY3" fmla="*/ 4784734 h 4805934"/>
              <a:gd name="connsiteX4" fmla="*/ 1512928 w 10524501"/>
              <a:gd name="connsiteY4" fmla="*/ 4761288 h 4805934"/>
              <a:gd name="connsiteX5" fmla="*/ 26487 w 10524501"/>
              <a:gd name="connsiteY5" fmla="*/ 4421319 h 4805934"/>
              <a:gd name="connsiteX6" fmla="*/ 276144 w 10524501"/>
              <a:gd name="connsiteY6" fmla="*/ 3911366 h 4805934"/>
              <a:gd name="connsiteX7" fmla="*/ 840205 w 10524501"/>
              <a:gd name="connsiteY7" fmla="*/ 2751569 h 4805934"/>
              <a:gd name="connsiteX8" fmla="*/ 1080528 w 10524501"/>
              <a:gd name="connsiteY8" fmla="*/ 2276785 h 4805934"/>
              <a:gd name="connsiteX9" fmla="*/ 1203621 w 10524501"/>
              <a:gd name="connsiteY9" fmla="*/ 2036462 h 4805934"/>
              <a:gd name="connsiteX10" fmla="*/ 1438081 w 10524501"/>
              <a:gd name="connsiteY10" fmla="*/ 1608569 h 4805934"/>
              <a:gd name="connsiteX11" fmla="*/ 2510745 w 10524501"/>
              <a:gd name="connsiteY11" fmla="*/ 225245 h 4805934"/>
              <a:gd name="connsiteX12" fmla="*/ 3441376 w 10524501"/>
              <a:gd name="connsiteY12" fmla="*/ 2848708 h 4805934"/>
              <a:gd name="connsiteX0" fmla="*/ 3441376 w 10524501"/>
              <a:gd name="connsiteY0" fmla="*/ 2848708 h 4805934"/>
              <a:gd name="connsiteX1" fmla="*/ 4635066 w 10524501"/>
              <a:gd name="connsiteY1" fmla="*/ 1294873 h 4805934"/>
              <a:gd name="connsiteX2" fmla="*/ 10524501 w 10524501"/>
              <a:gd name="connsiteY2" fmla="*/ 0 h 4805934"/>
              <a:gd name="connsiteX3" fmla="*/ 10524501 w 10524501"/>
              <a:gd name="connsiteY3" fmla="*/ 4784734 h 4805934"/>
              <a:gd name="connsiteX4" fmla="*/ 1512928 w 10524501"/>
              <a:gd name="connsiteY4" fmla="*/ 4761288 h 4805934"/>
              <a:gd name="connsiteX5" fmla="*/ 26487 w 10524501"/>
              <a:gd name="connsiteY5" fmla="*/ 4421319 h 4805934"/>
              <a:gd name="connsiteX6" fmla="*/ 276144 w 10524501"/>
              <a:gd name="connsiteY6" fmla="*/ 3911366 h 4805934"/>
              <a:gd name="connsiteX7" fmla="*/ 840205 w 10524501"/>
              <a:gd name="connsiteY7" fmla="*/ 2751569 h 4805934"/>
              <a:gd name="connsiteX8" fmla="*/ 1080528 w 10524501"/>
              <a:gd name="connsiteY8" fmla="*/ 2276785 h 4805934"/>
              <a:gd name="connsiteX9" fmla="*/ 1203621 w 10524501"/>
              <a:gd name="connsiteY9" fmla="*/ 2036462 h 4805934"/>
              <a:gd name="connsiteX10" fmla="*/ 1438081 w 10524501"/>
              <a:gd name="connsiteY10" fmla="*/ 1608569 h 4805934"/>
              <a:gd name="connsiteX11" fmla="*/ 2510745 w 10524501"/>
              <a:gd name="connsiteY11" fmla="*/ 225245 h 4805934"/>
              <a:gd name="connsiteX12" fmla="*/ 3441376 w 10524501"/>
              <a:gd name="connsiteY12" fmla="*/ 2848708 h 4805934"/>
              <a:gd name="connsiteX0" fmla="*/ 3441376 w 10524501"/>
              <a:gd name="connsiteY0" fmla="*/ 2848708 h 4805934"/>
              <a:gd name="connsiteX1" fmla="*/ 4635066 w 10524501"/>
              <a:gd name="connsiteY1" fmla="*/ 1294873 h 4805934"/>
              <a:gd name="connsiteX2" fmla="*/ 10524501 w 10524501"/>
              <a:gd name="connsiteY2" fmla="*/ 0 h 4805934"/>
              <a:gd name="connsiteX3" fmla="*/ 10524501 w 10524501"/>
              <a:gd name="connsiteY3" fmla="*/ 4784734 h 4805934"/>
              <a:gd name="connsiteX4" fmla="*/ 1512928 w 10524501"/>
              <a:gd name="connsiteY4" fmla="*/ 4761288 h 4805934"/>
              <a:gd name="connsiteX5" fmla="*/ 26487 w 10524501"/>
              <a:gd name="connsiteY5" fmla="*/ 4421319 h 4805934"/>
              <a:gd name="connsiteX6" fmla="*/ 276144 w 10524501"/>
              <a:gd name="connsiteY6" fmla="*/ 3911366 h 4805934"/>
              <a:gd name="connsiteX7" fmla="*/ 840205 w 10524501"/>
              <a:gd name="connsiteY7" fmla="*/ 2751569 h 4805934"/>
              <a:gd name="connsiteX8" fmla="*/ 1080528 w 10524501"/>
              <a:gd name="connsiteY8" fmla="*/ 2276785 h 4805934"/>
              <a:gd name="connsiteX9" fmla="*/ 1203621 w 10524501"/>
              <a:gd name="connsiteY9" fmla="*/ 2036462 h 4805934"/>
              <a:gd name="connsiteX10" fmla="*/ 1438081 w 10524501"/>
              <a:gd name="connsiteY10" fmla="*/ 1608569 h 4805934"/>
              <a:gd name="connsiteX11" fmla="*/ 2510745 w 10524501"/>
              <a:gd name="connsiteY11" fmla="*/ 225245 h 4805934"/>
              <a:gd name="connsiteX12" fmla="*/ 3441376 w 10524501"/>
              <a:gd name="connsiteY12" fmla="*/ 2848708 h 4805934"/>
              <a:gd name="connsiteX0" fmla="*/ 3441376 w 10524501"/>
              <a:gd name="connsiteY0" fmla="*/ 2848708 h 4805934"/>
              <a:gd name="connsiteX1" fmla="*/ 4635066 w 10524501"/>
              <a:gd name="connsiteY1" fmla="*/ 1294873 h 4805934"/>
              <a:gd name="connsiteX2" fmla="*/ 10524501 w 10524501"/>
              <a:gd name="connsiteY2" fmla="*/ 0 h 4805934"/>
              <a:gd name="connsiteX3" fmla="*/ 10524501 w 10524501"/>
              <a:gd name="connsiteY3" fmla="*/ 4784734 h 4805934"/>
              <a:gd name="connsiteX4" fmla="*/ 1512928 w 10524501"/>
              <a:gd name="connsiteY4" fmla="*/ 4761288 h 4805934"/>
              <a:gd name="connsiteX5" fmla="*/ 26487 w 10524501"/>
              <a:gd name="connsiteY5" fmla="*/ 4421319 h 4805934"/>
              <a:gd name="connsiteX6" fmla="*/ 276144 w 10524501"/>
              <a:gd name="connsiteY6" fmla="*/ 3911366 h 4805934"/>
              <a:gd name="connsiteX7" fmla="*/ 840205 w 10524501"/>
              <a:gd name="connsiteY7" fmla="*/ 2751569 h 4805934"/>
              <a:gd name="connsiteX8" fmla="*/ 1080528 w 10524501"/>
              <a:gd name="connsiteY8" fmla="*/ 2276785 h 4805934"/>
              <a:gd name="connsiteX9" fmla="*/ 1203621 w 10524501"/>
              <a:gd name="connsiteY9" fmla="*/ 2036462 h 4805934"/>
              <a:gd name="connsiteX10" fmla="*/ 1438081 w 10524501"/>
              <a:gd name="connsiteY10" fmla="*/ 1608569 h 4805934"/>
              <a:gd name="connsiteX11" fmla="*/ 2510745 w 10524501"/>
              <a:gd name="connsiteY11" fmla="*/ 225245 h 4805934"/>
              <a:gd name="connsiteX12" fmla="*/ 3441376 w 10524501"/>
              <a:gd name="connsiteY12" fmla="*/ 2848708 h 4805934"/>
              <a:gd name="connsiteX0" fmla="*/ 3441376 w 10524501"/>
              <a:gd name="connsiteY0" fmla="*/ 2848708 h 4805934"/>
              <a:gd name="connsiteX1" fmla="*/ 4635066 w 10524501"/>
              <a:gd name="connsiteY1" fmla="*/ 1294873 h 4805934"/>
              <a:gd name="connsiteX2" fmla="*/ 10524501 w 10524501"/>
              <a:gd name="connsiteY2" fmla="*/ 0 h 4805934"/>
              <a:gd name="connsiteX3" fmla="*/ 10524501 w 10524501"/>
              <a:gd name="connsiteY3" fmla="*/ 4784734 h 4805934"/>
              <a:gd name="connsiteX4" fmla="*/ 1512928 w 10524501"/>
              <a:gd name="connsiteY4" fmla="*/ 4761288 h 4805934"/>
              <a:gd name="connsiteX5" fmla="*/ 26487 w 10524501"/>
              <a:gd name="connsiteY5" fmla="*/ 4421319 h 4805934"/>
              <a:gd name="connsiteX6" fmla="*/ 276144 w 10524501"/>
              <a:gd name="connsiteY6" fmla="*/ 3911366 h 4805934"/>
              <a:gd name="connsiteX7" fmla="*/ 840205 w 10524501"/>
              <a:gd name="connsiteY7" fmla="*/ 2751569 h 4805934"/>
              <a:gd name="connsiteX8" fmla="*/ 1080528 w 10524501"/>
              <a:gd name="connsiteY8" fmla="*/ 2276785 h 4805934"/>
              <a:gd name="connsiteX9" fmla="*/ 1203621 w 10524501"/>
              <a:gd name="connsiteY9" fmla="*/ 2036462 h 4805934"/>
              <a:gd name="connsiteX10" fmla="*/ 1438081 w 10524501"/>
              <a:gd name="connsiteY10" fmla="*/ 1608569 h 4805934"/>
              <a:gd name="connsiteX11" fmla="*/ 2510745 w 10524501"/>
              <a:gd name="connsiteY11" fmla="*/ 225245 h 4805934"/>
              <a:gd name="connsiteX12" fmla="*/ 3441376 w 10524501"/>
              <a:gd name="connsiteY12" fmla="*/ 2848708 h 4805934"/>
              <a:gd name="connsiteX0" fmla="*/ 3441376 w 10524501"/>
              <a:gd name="connsiteY0" fmla="*/ 2848708 h 4805934"/>
              <a:gd name="connsiteX1" fmla="*/ 4635066 w 10524501"/>
              <a:gd name="connsiteY1" fmla="*/ 1294873 h 4805934"/>
              <a:gd name="connsiteX2" fmla="*/ 6135620 w 10524501"/>
              <a:gd name="connsiteY2" fmla="*/ 954904 h 4805934"/>
              <a:gd name="connsiteX3" fmla="*/ 10524501 w 10524501"/>
              <a:gd name="connsiteY3" fmla="*/ 0 h 4805934"/>
              <a:gd name="connsiteX4" fmla="*/ 10524501 w 10524501"/>
              <a:gd name="connsiteY4" fmla="*/ 4784734 h 4805934"/>
              <a:gd name="connsiteX5" fmla="*/ 1512928 w 10524501"/>
              <a:gd name="connsiteY5" fmla="*/ 4761288 h 4805934"/>
              <a:gd name="connsiteX6" fmla="*/ 26487 w 10524501"/>
              <a:gd name="connsiteY6" fmla="*/ 4421319 h 4805934"/>
              <a:gd name="connsiteX7" fmla="*/ 276144 w 10524501"/>
              <a:gd name="connsiteY7" fmla="*/ 3911366 h 4805934"/>
              <a:gd name="connsiteX8" fmla="*/ 840205 w 10524501"/>
              <a:gd name="connsiteY8" fmla="*/ 2751569 h 4805934"/>
              <a:gd name="connsiteX9" fmla="*/ 1080528 w 10524501"/>
              <a:gd name="connsiteY9" fmla="*/ 2276785 h 4805934"/>
              <a:gd name="connsiteX10" fmla="*/ 1203621 w 10524501"/>
              <a:gd name="connsiteY10" fmla="*/ 2036462 h 4805934"/>
              <a:gd name="connsiteX11" fmla="*/ 1438081 w 10524501"/>
              <a:gd name="connsiteY11" fmla="*/ 1608569 h 4805934"/>
              <a:gd name="connsiteX12" fmla="*/ 2510745 w 10524501"/>
              <a:gd name="connsiteY12" fmla="*/ 225245 h 4805934"/>
              <a:gd name="connsiteX13" fmla="*/ 3441376 w 10524501"/>
              <a:gd name="connsiteY13" fmla="*/ 2848708 h 4805934"/>
              <a:gd name="connsiteX0" fmla="*/ 3441376 w 10524501"/>
              <a:gd name="connsiteY0" fmla="*/ 2848708 h 4805934"/>
              <a:gd name="connsiteX1" fmla="*/ 4635066 w 10524501"/>
              <a:gd name="connsiteY1" fmla="*/ 1294873 h 4805934"/>
              <a:gd name="connsiteX2" fmla="*/ 5748758 w 10524501"/>
              <a:gd name="connsiteY2" fmla="*/ 3967735 h 4805934"/>
              <a:gd name="connsiteX3" fmla="*/ 10524501 w 10524501"/>
              <a:gd name="connsiteY3" fmla="*/ 0 h 4805934"/>
              <a:gd name="connsiteX4" fmla="*/ 10524501 w 10524501"/>
              <a:gd name="connsiteY4" fmla="*/ 4784734 h 4805934"/>
              <a:gd name="connsiteX5" fmla="*/ 1512928 w 10524501"/>
              <a:gd name="connsiteY5" fmla="*/ 4761288 h 4805934"/>
              <a:gd name="connsiteX6" fmla="*/ 26487 w 10524501"/>
              <a:gd name="connsiteY6" fmla="*/ 4421319 h 4805934"/>
              <a:gd name="connsiteX7" fmla="*/ 276144 w 10524501"/>
              <a:gd name="connsiteY7" fmla="*/ 3911366 h 4805934"/>
              <a:gd name="connsiteX8" fmla="*/ 840205 w 10524501"/>
              <a:gd name="connsiteY8" fmla="*/ 2751569 h 4805934"/>
              <a:gd name="connsiteX9" fmla="*/ 1080528 w 10524501"/>
              <a:gd name="connsiteY9" fmla="*/ 2276785 h 4805934"/>
              <a:gd name="connsiteX10" fmla="*/ 1203621 w 10524501"/>
              <a:gd name="connsiteY10" fmla="*/ 2036462 h 4805934"/>
              <a:gd name="connsiteX11" fmla="*/ 1438081 w 10524501"/>
              <a:gd name="connsiteY11" fmla="*/ 1608569 h 4805934"/>
              <a:gd name="connsiteX12" fmla="*/ 2510745 w 10524501"/>
              <a:gd name="connsiteY12" fmla="*/ 225245 h 4805934"/>
              <a:gd name="connsiteX13" fmla="*/ 3441376 w 10524501"/>
              <a:gd name="connsiteY13" fmla="*/ 2848708 h 4805934"/>
              <a:gd name="connsiteX0" fmla="*/ 3441376 w 10524501"/>
              <a:gd name="connsiteY0" fmla="*/ 2848708 h 4805934"/>
              <a:gd name="connsiteX1" fmla="*/ 4635066 w 10524501"/>
              <a:gd name="connsiteY1" fmla="*/ 1294873 h 4805934"/>
              <a:gd name="connsiteX2" fmla="*/ 5748758 w 10524501"/>
              <a:gd name="connsiteY2" fmla="*/ 3967735 h 4805934"/>
              <a:gd name="connsiteX3" fmla="*/ 10524501 w 10524501"/>
              <a:gd name="connsiteY3" fmla="*/ 0 h 4805934"/>
              <a:gd name="connsiteX4" fmla="*/ 10524501 w 10524501"/>
              <a:gd name="connsiteY4" fmla="*/ 4784734 h 4805934"/>
              <a:gd name="connsiteX5" fmla="*/ 1512928 w 10524501"/>
              <a:gd name="connsiteY5" fmla="*/ 4761288 h 4805934"/>
              <a:gd name="connsiteX6" fmla="*/ 26487 w 10524501"/>
              <a:gd name="connsiteY6" fmla="*/ 4421319 h 4805934"/>
              <a:gd name="connsiteX7" fmla="*/ 276144 w 10524501"/>
              <a:gd name="connsiteY7" fmla="*/ 3911366 h 4805934"/>
              <a:gd name="connsiteX8" fmla="*/ 840205 w 10524501"/>
              <a:gd name="connsiteY8" fmla="*/ 2751569 h 4805934"/>
              <a:gd name="connsiteX9" fmla="*/ 1080528 w 10524501"/>
              <a:gd name="connsiteY9" fmla="*/ 2276785 h 4805934"/>
              <a:gd name="connsiteX10" fmla="*/ 1203621 w 10524501"/>
              <a:gd name="connsiteY10" fmla="*/ 2036462 h 4805934"/>
              <a:gd name="connsiteX11" fmla="*/ 1438081 w 10524501"/>
              <a:gd name="connsiteY11" fmla="*/ 1608569 h 4805934"/>
              <a:gd name="connsiteX12" fmla="*/ 2510745 w 10524501"/>
              <a:gd name="connsiteY12" fmla="*/ 225245 h 4805934"/>
              <a:gd name="connsiteX13" fmla="*/ 3441376 w 10524501"/>
              <a:gd name="connsiteY13" fmla="*/ 2848708 h 4805934"/>
              <a:gd name="connsiteX0" fmla="*/ 3441376 w 10524501"/>
              <a:gd name="connsiteY0" fmla="*/ 2848708 h 4805934"/>
              <a:gd name="connsiteX1" fmla="*/ 4635066 w 10524501"/>
              <a:gd name="connsiteY1" fmla="*/ 1294873 h 4805934"/>
              <a:gd name="connsiteX2" fmla="*/ 5748758 w 10524501"/>
              <a:gd name="connsiteY2" fmla="*/ 3967735 h 4805934"/>
              <a:gd name="connsiteX3" fmla="*/ 10524501 w 10524501"/>
              <a:gd name="connsiteY3" fmla="*/ 0 h 4805934"/>
              <a:gd name="connsiteX4" fmla="*/ 10524501 w 10524501"/>
              <a:gd name="connsiteY4" fmla="*/ 4784734 h 4805934"/>
              <a:gd name="connsiteX5" fmla="*/ 1512928 w 10524501"/>
              <a:gd name="connsiteY5" fmla="*/ 4761288 h 4805934"/>
              <a:gd name="connsiteX6" fmla="*/ 26487 w 10524501"/>
              <a:gd name="connsiteY6" fmla="*/ 4421319 h 4805934"/>
              <a:gd name="connsiteX7" fmla="*/ 276144 w 10524501"/>
              <a:gd name="connsiteY7" fmla="*/ 3911366 h 4805934"/>
              <a:gd name="connsiteX8" fmla="*/ 840205 w 10524501"/>
              <a:gd name="connsiteY8" fmla="*/ 2751569 h 4805934"/>
              <a:gd name="connsiteX9" fmla="*/ 1080528 w 10524501"/>
              <a:gd name="connsiteY9" fmla="*/ 2276785 h 4805934"/>
              <a:gd name="connsiteX10" fmla="*/ 1203621 w 10524501"/>
              <a:gd name="connsiteY10" fmla="*/ 2036462 h 4805934"/>
              <a:gd name="connsiteX11" fmla="*/ 1438081 w 10524501"/>
              <a:gd name="connsiteY11" fmla="*/ 1608569 h 4805934"/>
              <a:gd name="connsiteX12" fmla="*/ 2510745 w 10524501"/>
              <a:gd name="connsiteY12" fmla="*/ 225245 h 4805934"/>
              <a:gd name="connsiteX13" fmla="*/ 3441376 w 10524501"/>
              <a:gd name="connsiteY13" fmla="*/ 2848708 h 4805934"/>
              <a:gd name="connsiteX0" fmla="*/ 3441376 w 10524501"/>
              <a:gd name="connsiteY0" fmla="*/ 2848708 h 4805934"/>
              <a:gd name="connsiteX1" fmla="*/ 4635066 w 10524501"/>
              <a:gd name="connsiteY1" fmla="*/ 1294873 h 4805934"/>
              <a:gd name="connsiteX2" fmla="*/ 5748758 w 10524501"/>
              <a:gd name="connsiteY2" fmla="*/ 3967735 h 4805934"/>
              <a:gd name="connsiteX3" fmla="*/ 10524501 w 10524501"/>
              <a:gd name="connsiteY3" fmla="*/ 0 h 4805934"/>
              <a:gd name="connsiteX4" fmla="*/ 10524501 w 10524501"/>
              <a:gd name="connsiteY4" fmla="*/ 4784734 h 4805934"/>
              <a:gd name="connsiteX5" fmla="*/ 1512928 w 10524501"/>
              <a:gd name="connsiteY5" fmla="*/ 4761288 h 4805934"/>
              <a:gd name="connsiteX6" fmla="*/ 26487 w 10524501"/>
              <a:gd name="connsiteY6" fmla="*/ 4421319 h 4805934"/>
              <a:gd name="connsiteX7" fmla="*/ 276144 w 10524501"/>
              <a:gd name="connsiteY7" fmla="*/ 3911366 h 4805934"/>
              <a:gd name="connsiteX8" fmla="*/ 840205 w 10524501"/>
              <a:gd name="connsiteY8" fmla="*/ 2751569 h 4805934"/>
              <a:gd name="connsiteX9" fmla="*/ 1080528 w 10524501"/>
              <a:gd name="connsiteY9" fmla="*/ 2276785 h 4805934"/>
              <a:gd name="connsiteX10" fmla="*/ 1203621 w 10524501"/>
              <a:gd name="connsiteY10" fmla="*/ 2036462 h 4805934"/>
              <a:gd name="connsiteX11" fmla="*/ 1438081 w 10524501"/>
              <a:gd name="connsiteY11" fmla="*/ 1608569 h 4805934"/>
              <a:gd name="connsiteX12" fmla="*/ 2510745 w 10524501"/>
              <a:gd name="connsiteY12" fmla="*/ 225245 h 4805934"/>
              <a:gd name="connsiteX13" fmla="*/ 3441376 w 10524501"/>
              <a:gd name="connsiteY13" fmla="*/ 2848708 h 4805934"/>
              <a:gd name="connsiteX0" fmla="*/ 3441376 w 10524501"/>
              <a:gd name="connsiteY0" fmla="*/ 2848708 h 4805934"/>
              <a:gd name="connsiteX1" fmla="*/ 4635066 w 10524501"/>
              <a:gd name="connsiteY1" fmla="*/ 1294873 h 4805934"/>
              <a:gd name="connsiteX2" fmla="*/ 5748758 w 10524501"/>
              <a:gd name="connsiteY2" fmla="*/ 3967735 h 4805934"/>
              <a:gd name="connsiteX3" fmla="*/ 10524501 w 10524501"/>
              <a:gd name="connsiteY3" fmla="*/ 0 h 4805934"/>
              <a:gd name="connsiteX4" fmla="*/ 10524501 w 10524501"/>
              <a:gd name="connsiteY4" fmla="*/ 4784734 h 4805934"/>
              <a:gd name="connsiteX5" fmla="*/ 1512928 w 10524501"/>
              <a:gd name="connsiteY5" fmla="*/ 4761288 h 4805934"/>
              <a:gd name="connsiteX6" fmla="*/ 26487 w 10524501"/>
              <a:gd name="connsiteY6" fmla="*/ 4421319 h 4805934"/>
              <a:gd name="connsiteX7" fmla="*/ 276144 w 10524501"/>
              <a:gd name="connsiteY7" fmla="*/ 3911366 h 4805934"/>
              <a:gd name="connsiteX8" fmla="*/ 840205 w 10524501"/>
              <a:gd name="connsiteY8" fmla="*/ 2751569 h 4805934"/>
              <a:gd name="connsiteX9" fmla="*/ 1080528 w 10524501"/>
              <a:gd name="connsiteY9" fmla="*/ 2276785 h 4805934"/>
              <a:gd name="connsiteX10" fmla="*/ 1203621 w 10524501"/>
              <a:gd name="connsiteY10" fmla="*/ 2036462 h 4805934"/>
              <a:gd name="connsiteX11" fmla="*/ 1438081 w 10524501"/>
              <a:gd name="connsiteY11" fmla="*/ 1608569 h 4805934"/>
              <a:gd name="connsiteX12" fmla="*/ 2510745 w 10524501"/>
              <a:gd name="connsiteY12" fmla="*/ 225245 h 4805934"/>
              <a:gd name="connsiteX13" fmla="*/ 3441376 w 10524501"/>
              <a:gd name="connsiteY13" fmla="*/ 2848708 h 4805934"/>
              <a:gd name="connsiteX0" fmla="*/ 3441376 w 10524501"/>
              <a:gd name="connsiteY0" fmla="*/ 2848708 h 4805934"/>
              <a:gd name="connsiteX1" fmla="*/ 4635066 w 10524501"/>
              <a:gd name="connsiteY1" fmla="*/ 1294873 h 4805934"/>
              <a:gd name="connsiteX2" fmla="*/ 5748758 w 10524501"/>
              <a:gd name="connsiteY2" fmla="*/ 3967735 h 4805934"/>
              <a:gd name="connsiteX3" fmla="*/ 10524501 w 10524501"/>
              <a:gd name="connsiteY3" fmla="*/ 0 h 4805934"/>
              <a:gd name="connsiteX4" fmla="*/ 10524501 w 10524501"/>
              <a:gd name="connsiteY4" fmla="*/ 4784734 h 4805934"/>
              <a:gd name="connsiteX5" fmla="*/ 1512928 w 10524501"/>
              <a:gd name="connsiteY5" fmla="*/ 4761288 h 4805934"/>
              <a:gd name="connsiteX6" fmla="*/ 26487 w 10524501"/>
              <a:gd name="connsiteY6" fmla="*/ 4421319 h 4805934"/>
              <a:gd name="connsiteX7" fmla="*/ 276144 w 10524501"/>
              <a:gd name="connsiteY7" fmla="*/ 3911366 h 4805934"/>
              <a:gd name="connsiteX8" fmla="*/ 840205 w 10524501"/>
              <a:gd name="connsiteY8" fmla="*/ 2751569 h 4805934"/>
              <a:gd name="connsiteX9" fmla="*/ 1080528 w 10524501"/>
              <a:gd name="connsiteY9" fmla="*/ 2276785 h 4805934"/>
              <a:gd name="connsiteX10" fmla="*/ 1203621 w 10524501"/>
              <a:gd name="connsiteY10" fmla="*/ 2036462 h 4805934"/>
              <a:gd name="connsiteX11" fmla="*/ 1438081 w 10524501"/>
              <a:gd name="connsiteY11" fmla="*/ 1608569 h 4805934"/>
              <a:gd name="connsiteX12" fmla="*/ 2510745 w 10524501"/>
              <a:gd name="connsiteY12" fmla="*/ 225245 h 4805934"/>
              <a:gd name="connsiteX13" fmla="*/ 3441376 w 10524501"/>
              <a:gd name="connsiteY13" fmla="*/ 2848708 h 4805934"/>
              <a:gd name="connsiteX0" fmla="*/ 3441376 w 10524501"/>
              <a:gd name="connsiteY0" fmla="*/ 2848708 h 4805934"/>
              <a:gd name="connsiteX1" fmla="*/ 4635066 w 10524501"/>
              <a:gd name="connsiteY1" fmla="*/ 1294873 h 4805934"/>
              <a:gd name="connsiteX2" fmla="*/ 5748758 w 10524501"/>
              <a:gd name="connsiteY2" fmla="*/ 3967735 h 4805934"/>
              <a:gd name="connsiteX3" fmla="*/ 10524501 w 10524501"/>
              <a:gd name="connsiteY3" fmla="*/ 0 h 4805934"/>
              <a:gd name="connsiteX4" fmla="*/ 10524501 w 10524501"/>
              <a:gd name="connsiteY4" fmla="*/ 4784734 h 4805934"/>
              <a:gd name="connsiteX5" fmla="*/ 1512928 w 10524501"/>
              <a:gd name="connsiteY5" fmla="*/ 4761288 h 4805934"/>
              <a:gd name="connsiteX6" fmla="*/ 26487 w 10524501"/>
              <a:gd name="connsiteY6" fmla="*/ 4421319 h 4805934"/>
              <a:gd name="connsiteX7" fmla="*/ 276144 w 10524501"/>
              <a:gd name="connsiteY7" fmla="*/ 3911366 h 4805934"/>
              <a:gd name="connsiteX8" fmla="*/ 840205 w 10524501"/>
              <a:gd name="connsiteY8" fmla="*/ 2751569 h 4805934"/>
              <a:gd name="connsiteX9" fmla="*/ 1080528 w 10524501"/>
              <a:gd name="connsiteY9" fmla="*/ 2276785 h 4805934"/>
              <a:gd name="connsiteX10" fmla="*/ 1203621 w 10524501"/>
              <a:gd name="connsiteY10" fmla="*/ 2036462 h 4805934"/>
              <a:gd name="connsiteX11" fmla="*/ 1438081 w 10524501"/>
              <a:gd name="connsiteY11" fmla="*/ 1608569 h 4805934"/>
              <a:gd name="connsiteX12" fmla="*/ 2510745 w 10524501"/>
              <a:gd name="connsiteY12" fmla="*/ 225245 h 4805934"/>
              <a:gd name="connsiteX13" fmla="*/ 3441376 w 10524501"/>
              <a:gd name="connsiteY13" fmla="*/ 2848708 h 4805934"/>
              <a:gd name="connsiteX0" fmla="*/ 3441376 w 10524501"/>
              <a:gd name="connsiteY0" fmla="*/ 2848708 h 4805934"/>
              <a:gd name="connsiteX1" fmla="*/ 4635066 w 10524501"/>
              <a:gd name="connsiteY1" fmla="*/ 1294873 h 4805934"/>
              <a:gd name="connsiteX2" fmla="*/ 5748758 w 10524501"/>
              <a:gd name="connsiteY2" fmla="*/ 3967735 h 4805934"/>
              <a:gd name="connsiteX3" fmla="*/ 8304389 w 10524501"/>
              <a:gd name="connsiteY3" fmla="*/ 1834134 h 4805934"/>
              <a:gd name="connsiteX4" fmla="*/ 10524501 w 10524501"/>
              <a:gd name="connsiteY4" fmla="*/ 0 h 4805934"/>
              <a:gd name="connsiteX5" fmla="*/ 10524501 w 10524501"/>
              <a:gd name="connsiteY5" fmla="*/ 4784734 h 4805934"/>
              <a:gd name="connsiteX6" fmla="*/ 1512928 w 10524501"/>
              <a:gd name="connsiteY6" fmla="*/ 4761288 h 4805934"/>
              <a:gd name="connsiteX7" fmla="*/ 26487 w 10524501"/>
              <a:gd name="connsiteY7" fmla="*/ 4421319 h 4805934"/>
              <a:gd name="connsiteX8" fmla="*/ 276144 w 10524501"/>
              <a:gd name="connsiteY8" fmla="*/ 3911366 h 4805934"/>
              <a:gd name="connsiteX9" fmla="*/ 840205 w 10524501"/>
              <a:gd name="connsiteY9" fmla="*/ 2751569 h 4805934"/>
              <a:gd name="connsiteX10" fmla="*/ 1080528 w 10524501"/>
              <a:gd name="connsiteY10" fmla="*/ 2276785 h 4805934"/>
              <a:gd name="connsiteX11" fmla="*/ 1203621 w 10524501"/>
              <a:gd name="connsiteY11" fmla="*/ 2036462 h 4805934"/>
              <a:gd name="connsiteX12" fmla="*/ 1438081 w 10524501"/>
              <a:gd name="connsiteY12" fmla="*/ 1608569 h 4805934"/>
              <a:gd name="connsiteX13" fmla="*/ 2510745 w 10524501"/>
              <a:gd name="connsiteY13" fmla="*/ 225245 h 4805934"/>
              <a:gd name="connsiteX14" fmla="*/ 3441376 w 10524501"/>
              <a:gd name="connsiteY14" fmla="*/ 2848708 h 4805934"/>
              <a:gd name="connsiteX0" fmla="*/ 3441376 w 10524501"/>
              <a:gd name="connsiteY0" fmla="*/ 2937158 h 4894384"/>
              <a:gd name="connsiteX1" fmla="*/ 4635066 w 10524501"/>
              <a:gd name="connsiteY1" fmla="*/ 1383323 h 4894384"/>
              <a:gd name="connsiteX2" fmla="*/ 5748758 w 10524501"/>
              <a:gd name="connsiteY2" fmla="*/ 4056185 h 4894384"/>
              <a:gd name="connsiteX3" fmla="*/ 7313789 w 10524501"/>
              <a:gd name="connsiteY3" fmla="*/ 0 h 4894384"/>
              <a:gd name="connsiteX4" fmla="*/ 10524501 w 10524501"/>
              <a:gd name="connsiteY4" fmla="*/ 88450 h 4894384"/>
              <a:gd name="connsiteX5" fmla="*/ 10524501 w 10524501"/>
              <a:gd name="connsiteY5" fmla="*/ 4873184 h 4894384"/>
              <a:gd name="connsiteX6" fmla="*/ 1512928 w 10524501"/>
              <a:gd name="connsiteY6" fmla="*/ 4849738 h 4894384"/>
              <a:gd name="connsiteX7" fmla="*/ 26487 w 10524501"/>
              <a:gd name="connsiteY7" fmla="*/ 4509769 h 4894384"/>
              <a:gd name="connsiteX8" fmla="*/ 276144 w 10524501"/>
              <a:gd name="connsiteY8" fmla="*/ 3999816 h 4894384"/>
              <a:gd name="connsiteX9" fmla="*/ 840205 w 10524501"/>
              <a:gd name="connsiteY9" fmla="*/ 2840019 h 4894384"/>
              <a:gd name="connsiteX10" fmla="*/ 1080528 w 10524501"/>
              <a:gd name="connsiteY10" fmla="*/ 2365235 h 4894384"/>
              <a:gd name="connsiteX11" fmla="*/ 1203621 w 10524501"/>
              <a:gd name="connsiteY11" fmla="*/ 2124912 h 4894384"/>
              <a:gd name="connsiteX12" fmla="*/ 1438081 w 10524501"/>
              <a:gd name="connsiteY12" fmla="*/ 1697019 h 4894384"/>
              <a:gd name="connsiteX13" fmla="*/ 2510745 w 10524501"/>
              <a:gd name="connsiteY13" fmla="*/ 313695 h 4894384"/>
              <a:gd name="connsiteX14" fmla="*/ 3441376 w 10524501"/>
              <a:gd name="connsiteY14" fmla="*/ 2937158 h 4894384"/>
              <a:gd name="connsiteX0" fmla="*/ 3441376 w 10524501"/>
              <a:gd name="connsiteY0" fmla="*/ 2937158 h 4894384"/>
              <a:gd name="connsiteX1" fmla="*/ 4635066 w 10524501"/>
              <a:gd name="connsiteY1" fmla="*/ 1383323 h 4894384"/>
              <a:gd name="connsiteX2" fmla="*/ 5748758 w 10524501"/>
              <a:gd name="connsiteY2" fmla="*/ 4056185 h 4894384"/>
              <a:gd name="connsiteX3" fmla="*/ 7313789 w 10524501"/>
              <a:gd name="connsiteY3" fmla="*/ 0 h 4894384"/>
              <a:gd name="connsiteX4" fmla="*/ 10524501 w 10524501"/>
              <a:gd name="connsiteY4" fmla="*/ 88450 h 4894384"/>
              <a:gd name="connsiteX5" fmla="*/ 10524501 w 10524501"/>
              <a:gd name="connsiteY5" fmla="*/ 4873184 h 4894384"/>
              <a:gd name="connsiteX6" fmla="*/ 1512928 w 10524501"/>
              <a:gd name="connsiteY6" fmla="*/ 4849738 h 4894384"/>
              <a:gd name="connsiteX7" fmla="*/ 26487 w 10524501"/>
              <a:gd name="connsiteY7" fmla="*/ 4509769 h 4894384"/>
              <a:gd name="connsiteX8" fmla="*/ 276144 w 10524501"/>
              <a:gd name="connsiteY8" fmla="*/ 3999816 h 4894384"/>
              <a:gd name="connsiteX9" fmla="*/ 840205 w 10524501"/>
              <a:gd name="connsiteY9" fmla="*/ 2840019 h 4894384"/>
              <a:gd name="connsiteX10" fmla="*/ 1080528 w 10524501"/>
              <a:gd name="connsiteY10" fmla="*/ 2365235 h 4894384"/>
              <a:gd name="connsiteX11" fmla="*/ 1203621 w 10524501"/>
              <a:gd name="connsiteY11" fmla="*/ 2124912 h 4894384"/>
              <a:gd name="connsiteX12" fmla="*/ 1438081 w 10524501"/>
              <a:gd name="connsiteY12" fmla="*/ 1697019 h 4894384"/>
              <a:gd name="connsiteX13" fmla="*/ 2510745 w 10524501"/>
              <a:gd name="connsiteY13" fmla="*/ 313695 h 4894384"/>
              <a:gd name="connsiteX14" fmla="*/ 3441376 w 10524501"/>
              <a:gd name="connsiteY14" fmla="*/ 2937158 h 4894384"/>
              <a:gd name="connsiteX0" fmla="*/ 3441376 w 10524501"/>
              <a:gd name="connsiteY0" fmla="*/ 2937158 h 4894384"/>
              <a:gd name="connsiteX1" fmla="*/ 4635066 w 10524501"/>
              <a:gd name="connsiteY1" fmla="*/ 1383323 h 4894384"/>
              <a:gd name="connsiteX2" fmla="*/ 5748758 w 10524501"/>
              <a:gd name="connsiteY2" fmla="*/ 4056185 h 4894384"/>
              <a:gd name="connsiteX3" fmla="*/ 7313789 w 10524501"/>
              <a:gd name="connsiteY3" fmla="*/ 0 h 4894384"/>
              <a:gd name="connsiteX4" fmla="*/ 10524501 w 10524501"/>
              <a:gd name="connsiteY4" fmla="*/ 88450 h 4894384"/>
              <a:gd name="connsiteX5" fmla="*/ 10524501 w 10524501"/>
              <a:gd name="connsiteY5" fmla="*/ 4873184 h 4894384"/>
              <a:gd name="connsiteX6" fmla="*/ 1512928 w 10524501"/>
              <a:gd name="connsiteY6" fmla="*/ 4849738 h 4894384"/>
              <a:gd name="connsiteX7" fmla="*/ 26487 w 10524501"/>
              <a:gd name="connsiteY7" fmla="*/ 4509769 h 4894384"/>
              <a:gd name="connsiteX8" fmla="*/ 276144 w 10524501"/>
              <a:gd name="connsiteY8" fmla="*/ 3999816 h 4894384"/>
              <a:gd name="connsiteX9" fmla="*/ 840205 w 10524501"/>
              <a:gd name="connsiteY9" fmla="*/ 2840019 h 4894384"/>
              <a:gd name="connsiteX10" fmla="*/ 1080528 w 10524501"/>
              <a:gd name="connsiteY10" fmla="*/ 2365235 h 4894384"/>
              <a:gd name="connsiteX11" fmla="*/ 1203621 w 10524501"/>
              <a:gd name="connsiteY11" fmla="*/ 2124912 h 4894384"/>
              <a:gd name="connsiteX12" fmla="*/ 1438081 w 10524501"/>
              <a:gd name="connsiteY12" fmla="*/ 1697019 h 4894384"/>
              <a:gd name="connsiteX13" fmla="*/ 2510745 w 10524501"/>
              <a:gd name="connsiteY13" fmla="*/ 313695 h 4894384"/>
              <a:gd name="connsiteX14" fmla="*/ 3441376 w 10524501"/>
              <a:gd name="connsiteY14" fmla="*/ 2937158 h 4894384"/>
              <a:gd name="connsiteX0" fmla="*/ 3441376 w 10524501"/>
              <a:gd name="connsiteY0" fmla="*/ 2937158 h 4894384"/>
              <a:gd name="connsiteX1" fmla="*/ 4635066 w 10524501"/>
              <a:gd name="connsiteY1" fmla="*/ 1383323 h 4894384"/>
              <a:gd name="connsiteX2" fmla="*/ 5748758 w 10524501"/>
              <a:gd name="connsiteY2" fmla="*/ 4056185 h 4894384"/>
              <a:gd name="connsiteX3" fmla="*/ 7313789 w 10524501"/>
              <a:gd name="connsiteY3" fmla="*/ 0 h 4894384"/>
              <a:gd name="connsiteX4" fmla="*/ 10524501 w 10524501"/>
              <a:gd name="connsiteY4" fmla="*/ 88450 h 4894384"/>
              <a:gd name="connsiteX5" fmla="*/ 10524501 w 10524501"/>
              <a:gd name="connsiteY5" fmla="*/ 4873184 h 4894384"/>
              <a:gd name="connsiteX6" fmla="*/ 1512928 w 10524501"/>
              <a:gd name="connsiteY6" fmla="*/ 4849738 h 4894384"/>
              <a:gd name="connsiteX7" fmla="*/ 26487 w 10524501"/>
              <a:gd name="connsiteY7" fmla="*/ 4509769 h 4894384"/>
              <a:gd name="connsiteX8" fmla="*/ 276144 w 10524501"/>
              <a:gd name="connsiteY8" fmla="*/ 3999816 h 4894384"/>
              <a:gd name="connsiteX9" fmla="*/ 840205 w 10524501"/>
              <a:gd name="connsiteY9" fmla="*/ 2840019 h 4894384"/>
              <a:gd name="connsiteX10" fmla="*/ 1080528 w 10524501"/>
              <a:gd name="connsiteY10" fmla="*/ 2365235 h 4894384"/>
              <a:gd name="connsiteX11" fmla="*/ 1203621 w 10524501"/>
              <a:gd name="connsiteY11" fmla="*/ 2124912 h 4894384"/>
              <a:gd name="connsiteX12" fmla="*/ 1438081 w 10524501"/>
              <a:gd name="connsiteY12" fmla="*/ 1697019 h 4894384"/>
              <a:gd name="connsiteX13" fmla="*/ 2510745 w 10524501"/>
              <a:gd name="connsiteY13" fmla="*/ 313695 h 4894384"/>
              <a:gd name="connsiteX14" fmla="*/ 3441376 w 10524501"/>
              <a:gd name="connsiteY14" fmla="*/ 2937158 h 4894384"/>
              <a:gd name="connsiteX0" fmla="*/ 3441376 w 10524501"/>
              <a:gd name="connsiteY0" fmla="*/ 2939144 h 4896370"/>
              <a:gd name="connsiteX1" fmla="*/ 4635066 w 10524501"/>
              <a:gd name="connsiteY1" fmla="*/ 1385309 h 4896370"/>
              <a:gd name="connsiteX2" fmla="*/ 5748758 w 10524501"/>
              <a:gd name="connsiteY2" fmla="*/ 4058171 h 4896370"/>
              <a:gd name="connsiteX3" fmla="*/ 7313789 w 10524501"/>
              <a:gd name="connsiteY3" fmla="*/ 1986 h 4896370"/>
              <a:gd name="connsiteX4" fmla="*/ 10524501 w 10524501"/>
              <a:gd name="connsiteY4" fmla="*/ 90436 h 4896370"/>
              <a:gd name="connsiteX5" fmla="*/ 10524501 w 10524501"/>
              <a:gd name="connsiteY5" fmla="*/ 4875170 h 4896370"/>
              <a:gd name="connsiteX6" fmla="*/ 1512928 w 10524501"/>
              <a:gd name="connsiteY6" fmla="*/ 4851724 h 4896370"/>
              <a:gd name="connsiteX7" fmla="*/ 26487 w 10524501"/>
              <a:gd name="connsiteY7" fmla="*/ 4511755 h 4896370"/>
              <a:gd name="connsiteX8" fmla="*/ 276144 w 10524501"/>
              <a:gd name="connsiteY8" fmla="*/ 4001802 h 4896370"/>
              <a:gd name="connsiteX9" fmla="*/ 840205 w 10524501"/>
              <a:gd name="connsiteY9" fmla="*/ 2842005 h 4896370"/>
              <a:gd name="connsiteX10" fmla="*/ 1080528 w 10524501"/>
              <a:gd name="connsiteY10" fmla="*/ 2367221 h 4896370"/>
              <a:gd name="connsiteX11" fmla="*/ 1203621 w 10524501"/>
              <a:gd name="connsiteY11" fmla="*/ 2126898 h 4896370"/>
              <a:gd name="connsiteX12" fmla="*/ 1438081 w 10524501"/>
              <a:gd name="connsiteY12" fmla="*/ 1699005 h 4896370"/>
              <a:gd name="connsiteX13" fmla="*/ 2510745 w 10524501"/>
              <a:gd name="connsiteY13" fmla="*/ 315681 h 4896370"/>
              <a:gd name="connsiteX14" fmla="*/ 3441376 w 10524501"/>
              <a:gd name="connsiteY14" fmla="*/ 2939144 h 4896370"/>
              <a:gd name="connsiteX0" fmla="*/ 3441376 w 10524501"/>
              <a:gd name="connsiteY0" fmla="*/ 2937158 h 4894384"/>
              <a:gd name="connsiteX1" fmla="*/ 4635066 w 10524501"/>
              <a:gd name="connsiteY1" fmla="*/ 1383323 h 4894384"/>
              <a:gd name="connsiteX2" fmla="*/ 5748758 w 10524501"/>
              <a:gd name="connsiteY2" fmla="*/ 4056185 h 4894384"/>
              <a:gd name="connsiteX3" fmla="*/ 6792113 w 10524501"/>
              <a:gd name="connsiteY3" fmla="*/ 2168769 h 4894384"/>
              <a:gd name="connsiteX4" fmla="*/ 7313789 w 10524501"/>
              <a:gd name="connsiteY4" fmla="*/ 0 h 4894384"/>
              <a:gd name="connsiteX5" fmla="*/ 10524501 w 10524501"/>
              <a:gd name="connsiteY5" fmla="*/ 88450 h 4894384"/>
              <a:gd name="connsiteX6" fmla="*/ 10524501 w 10524501"/>
              <a:gd name="connsiteY6" fmla="*/ 4873184 h 4894384"/>
              <a:gd name="connsiteX7" fmla="*/ 1512928 w 10524501"/>
              <a:gd name="connsiteY7" fmla="*/ 4849738 h 4894384"/>
              <a:gd name="connsiteX8" fmla="*/ 26487 w 10524501"/>
              <a:gd name="connsiteY8" fmla="*/ 4509769 h 4894384"/>
              <a:gd name="connsiteX9" fmla="*/ 276144 w 10524501"/>
              <a:gd name="connsiteY9" fmla="*/ 3999816 h 4894384"/>
              <a:gd name="connsiteX10" fmla="*/ 840205 w 10524501"/>
              <a:gd name="connsiteY10" fmla="*/ 2840019 h 4894384"/>
              <a:gd name="connsiteX11" fmla="*/ 1080528 w 10524501"/>
              <a:gd name="connsiteY11" fmla="*/ 2365235 h 4894384"/>
              <a:gd name="connsiteX12" fmla="*/ 1203621 w 10524501"/>
              <a:gd name="connsiteY12" fmla="*/ 2124912 h 4894384"/>
              <a:gd name="connsiteX13" fmla="*/ 1438081 w 10524501"/>
              <a:gd name="connsiteY13" fmla="*/ 1697019 h 4894384"/>
              <a:gd name="connsiteX14" fmla="*/ 2510745 w 10524501"/>
              <a:gd name="connsiteY14" fmla="*/ 313695 h 4894384"/>
              <a:gd name="connsiteX15" fmla="*/ 3441376 w 10524501"/>
              <a:gd name="connsiteY15" fmla="*/ 2937158 h 4894384"/>
              <a:gd name="connsiteX0" fmla="*/ 3441376 w 10524501"/>
              <a:gd name="connsiteY0" fmla="*/ 2937158 h 4894384"/>
              <a:gd name="connsiteX1" fmla="*/ 4635066 w 10524501"/>
              <a:gd name="connsiteY1" fmla="*/ 1383323 h 4894384"/>
              <a:gd name="connsiteX2" fmla="*/ 5748758 w 10524501"/>
              <a:gd name="connsiteY2" fmla="*/ 4056185 h 4894384"/>
              <a:gd name="connsiteX3" fmla="*/ 6733497 w 10524501"/>
              <a:gd name="connsiteY3" fmla="*/ 2162907 h 4894384"/>
              <a:gd name="connsiteX4" fmla="*/ 7313789 w 10524501"/>
              <a:gd name="connsiteY4" fmla="*/ 0 h 4894384"/>
              <a:gd name="connsiteX5" fmla="*/ 10524501 w 10524501"/>
              <a:gd name="connsiteY5" fmla="*/ 88450 h 4894384"/>
              <a:gd name="connsiteX6" fmla="*/ 10524501 w 10524501"/>
              <a:gd name="connsiteY6" fmla="*/ 4873184 h 4894384"/>
              <a:gd name="connsiteX7" fmla="*/ 1512928 w 10524501"/>
              <a:gd name="connsiteY7" fmla="*/ 4849738 h 4894384"/>
              <a:gd name="connsiteX8" fmla="*/ 26487 w 10524501"/>
              <a:gd name="connsiteY8" fmla="*/ 4509769 h 4894384"/>
              <a:gd name="connsiteX9" fmla="*/ 276144 w 10524501"/>
              <a:gd name="connsiteY9" fmla="*/ 3999816 h 4894384"/>
              <a:gd name="connsiteX10" fmla="*/ 840205 w 10524501"/>
              <a:gd name="connsiteY10" fmla="*/ 2840019 h 4894384"/>
              <a:gd name="connsiteX11" fmla="*/ 1080528 w 10524501"/>
              <a:gd name="connsiteY11" fmla="*/ 2365235 h 4894384"/>
              <a:gd name="connsiteX12" fmla="*/ 1203621 w 10524501"/>
              <a:gd name="connsiteY12" fmla="*/ 2124912 h 4894384"/>
              <a:gd name="connsiteX13" fmla="*/ 1438081 w 10524501"/>
              <a:gd name="connsiteY13" fmla="*/ 1697019 h 4894384"/>
              <a:gd name="connsiteX14" fmla="*/ 2510745 w 10524501"/>
              <a:gd name="connsiteY14" fmla="*/ 313695 h 4894384"/>
              <a:gd name="connsiteX15" fmla="*/ 3441376 w 10524501"/>
              <a:gd name="connsiteY15" fmla="*/ 2937158 h 4894384"/>
              <a:gd name="connsiteX0" fmla="*/ 3441376 w 10524501"/>
              <a:gd name="connsiteY0" fmla="*/ 2937158 h 4894384"/>
              <a:gd name="connsiteX1" fmla="*/ 4635066 w 10524501"/>
              <a:gd name="connsiteY1" fmla="*/ 1383323 h 4894384"/>
              <a:gd name="connsiteX2" fmla="*/ 5748758 w 10524501"/>
              <a:gd name="connsiteY2" fmla="*/ 4056185 h 4894384"/>
              <a:gd name="connsiteX3" fmla="*/ 6733497 w 10524501"/>
              <a:gd name="connsiteY3" fmla="*/ 2162907 h 4894384"/>
              <a:gd name="connsiteX4" fmla="*/ 7313789 w 10524501"/>
              <a:gd name="connsiteY4" fmla="*/ 0 h 4894384"/>
              <a:gd name="connsiteX5" fmla="*/ 10524501 w 10524501"/>
              <a:gd name="connsiteY5" fmla="*/ 88450 h 4894384"/>
              <a:gd name="connsiteX6" fmla="*/ 10524501 w 10524501"/>
              <a:gd name="connsiteY6" fmla="*/ 4873184 h 4894384"/>
              <a:gd name="connsiteX7" fmla="*/ 1512928 w 10524501"/>
              <a:gd name="connsiteY7" fmla="*/ 4849738 h 4894384"/>
              <a:gd name="connsiteX8" fmla="*/ 26487 w 10524501"/>
              <a:gd name="connsiteY8" fmla="*/ 4509769 h 4894384"/>
              <a:gd name="connsiteX9" fmla="*/ 276144 w 10524501"/>
              <a:gd name="connsiteY9" fmla="*/ 3999816 h 4894384"/>
              <a:gd name="connsiteX10" fmla="*/ 840205 w 10524501"/>
              <a:gd name="connsiteY10" fmla="*/ 2840019 h 4894384"/>
              <a:gd name="connsiteX11" fmla="*/ 1080528 w 10524501"/>
              <a:gd name="connsiteY11" fmla="*/ 2365235 h 4894384"/>
              <a:gd name="connsiteX12" fmla="*/ 1203621 w 10524501"/>
              <a:gd name="connsiteY12" fmla="*/ 2124912 h 4894384"/>
              <a:gd name="connsiteX13" fmla="*/ 1438081 w 10524501"/>
              <a:gd name="connsiteY13" fmla="*/ 1697019 h 4894384"/>
              <a:gd name="connsiteX14" fmla="*/ 2510745 w 10524501"/>
              <a:gd name="connsiteY14" fmla="*/ 313695 h 4894384"/>
              <a:gd name="connsiteX15" fmla="*/ 3441376 w 10524501"/>
              <a:gd name="connsiteY15" fmla="*/ 2937158 h 4894384"/>
              <a:gd name="connsiteX0" fmla="*/ 3441376 w 10524501"/>
              <a:gd name="connsiteY0" fmla="*/ 2937158 h 4894384"/>
              <a:gd name="connsiteX1" fmla="*/ 4635066 w 10524501"/>
              <a:gd name="connsiteY1" fmla="*/ 1383323 h 4894384"/>
              <a:gd name="connsiteX2" fmla="*/ 5748758 w 10524501"/>
              <a:gd name="connsiteY2" fmla="*/ 4056185 h 4894384"/>
              <a:gd name="connsiteX3" fmla="*/ 6733497 w 10524501"/>
              <a:gd name="connsiteY3" fmla="*/ 2162907 h 4894384"/>
              <a:gd name="connsiteX4" fmla="*/ 7313789 w 10524501"/>
              <a:gd name="connsiteY4" fmla="*/ 0 h 4894384"/>
              <a:gd name="connsiteX5" fmla="*/ 10524501 w 10524501"/>
              <a:gd name="connsiteY5" fmla="*/ 88450 h 4894384"/>
              <a:gd name="connsiteX6" fmla="*/ 10524501 w 10524501"/>
              <a:gd name="connsiteY6" fmla="*/ 4873184 h 4894384"/>
              <a:gd name="connsiteX7" fmla="*/ 1512928 w 10524501"/>
              <a:gd name="connsiteY7" fmla="*/ 4849738 h 4894384"/>
              <a:gd name="connsiteX8" fmla="*/ 26487 w 10524501"/>
              <a:gd name="connsiteY8" fmla="*/ 4509769 h 4894384"/>
              <a:gd name="connsiteX9" fmla="*/ 276144 w 10524501"/>
              <a:gd name="connsiteY9" fmla="*/ 3999816 h 4894384"/>
              <a:gd name="connsiteX10" fmla="*/ 840205 w 10524501"/>
              <a:gd name="connsiteY10" fmla="*/ 2840019 h 4894384"/>
              <a:gd name="connsiteX11" fmla="*/ 1080528 w 10524501"/>
              <a:gd name="connsiteY11" fmla="*/ 2365235 h 4894384"/>
              <a:gd name="connsiteX12" fmla="*/ 1203621 w 10524501"/>
              <a:gd name="connsiteY12" fmla="*/ 2124912 h 4894384"/>
              <a:gd name="connsiteX13" fmla="*/ 1438081 w 10524501"/>
              <a:gd name="connsiteY13" fmla="*/ 1697019 h 4894384"/>
              <a:gd name="connsiteX14" fmla="*/ 2510745 w 10524501"/>
              <a:gd name="connsiteY14" fmla="*/ 313695 h 4894384"/>
              <a:gd name="connsiteX15" fmla="*/ 3441376 w 10524501"/>
              <a:gd name="connsiteY15" fmla="*/ 2937158 h 4894384"/>
              <a:gd name="connsiteX0" fmla="*/ 3441376 w 10524501"/>
              <a:gd name="connsiteY0" fmla="*/ 2937158 h 4894384"/>
              <a:gd name="connsiteX1" fmla="*/ 4635066 w 10524501"/>
              <a:gd name="connsiteY1" fmla="*/ 1383323 h 4894384"/>
              <a:gd name="connsiteX2" fmla="*/ 5748758 w 10524501"/>
              <a:gd name="connsiteY2" fmla="*/ 4056185 h 4894384"/>
              <a:gd name="connsiteX3" fmla="*/ 6733497 w 10524501"/>
              <a:gd name="connsiteY3" fmla="*/ 2162907 h 4894384"/>
              <a:gd name="connsiteX4" fmla="*/ 7313789 w 10524501"/>
              <a:gd name="connsiteY4" fmla="*/ 0 h 4894384"/>
              <a:gd name="connsiteX5" fmla="*/ 10524501 w 10524501"/>
              <a:gd name="connsiteY5" fmla="*/ 88450 h 4894384"/>
              <a:gd name="connsiteX6" fmla="*/ 10524501 w 10524501"/>
              <a:gd name="connsiteY6" fmla="*/ 4873184 h 4894384"/>
              <a:gd name="connsiteX7" fmla="*/ 1512928 w 10524501"/>
              <a:gd name="connsiteY7" fmla="*/ 4849738 h 4894384"/>
              <a:gd name="connsiteX8" fmla="*/ 26487 w 10524501"/>
              <a:gd name="connsiteY8" fmla="*/ 4509769 h 4894384"/>
              <a:gd name="connsiteX9" fmla="*/ 276144 w 10524501"/>
              <a:gd name="connsiteY9" fmla="*/ 3999816 h 4894384"/>
              <a:gd name="connsiteX10" fmla="*/ 840205 w 10524501"/>
              <a:gd name="connsiteY10" fmla="*/ 2840019 h 4894384"/>
              <a:gd name="connsiteX11" fmla="*/ 1080528 w 10524501"/>
              <a:gd name="connsiteY11" fmla="*/ 2365235 h 4894384"/>
              <a:gd name="connsiteX12" fmla="*/ 1203621 w 10524501"/>
              <a:gd name="connsiteY12" fmla="*/ 2124912 h 4894384"/>
              <a:gd name="connsiteX13" fmla="*/ 1438081 w 10524501"/>
              <a:gd name="connsiteY13" fmla="*/ 1697019 h 4894384"/>
              <a:gd name="connsiteX14" fmla="*/ 2510745 w 10524501"/>
              <a:gd name="connsiteY14" fmla="*/ 313695 h 4894384"/>
              <a:gd name="connsiteX15" fmla="*/ 3441376 w 10524501"/>
              <a:gd name="connsiteY15" fmla="*/ 2937158 h 4894384"/>
              <a:gd name="connsiteX0" fmla="*/ 3441376 w 10524501"/>
              <a:gd name="connsiteY0" fmla="*/ 2937158 h 4894384"/>
              <a:gd name="connsiteX1" fmla="*/ 4635066 w 10524501"/>
              <a:gd name="connsiteY1" fmla="*/ 1383323 h 4894384"/>
              <a:gd name="connsiteX2" fmla="*/ 5748758 w 10524501"/>
              <a:gd name="connsiteY2" fmla="*/ 4056185 h 4894384"/>
              <a:gd name="connsiteX3" fmla="*/ 6733497 w 10524501"/>
              <a:gd name="connsiteY3" fmla="*/ 2162907 h 4894384"/>
              <a:gd name="connsiteX4" fmla="*/ 7313789 w 10524501"/>
              <a:gd name="connsiteY4" fmla="*/ 0 h 4894384"/>
              <a:gd name="connsiteX5" fmla="*/ 10524501 w 10524501"/>
              <a:gd name="connsiteY5" fmla="*/ 88450 h 4894384"/>
              <a:gd name="connsiteX6" fmla="*/ 10524501 w 10524501"/>
              <a:gd name="connsiteY6" fmla="*/ 4873184 h 4894384"/>
              <a:gd name="connsiteX7" fmla="*/ 1512928 w 10524501"/>
              <a:gd name="connsiteY7" fmla="*/ 4849738 h 4894384"/>
              <a:gd name="connsiteX8" fmla="*/ 26487 w 10524501"/>
              <a:gd name="connsiteY8" fmla="*/ 4509769 h 4894384"/>
              <a:gd name="connsiteX9" fmla="*/ 276144 w 10524501"/>
              <a:gd name="connsiteY9" fmla="*/ 3999816 h 4894384"/>
              <a:gd name="connsiteX10" fmla="*/ 840205 w 10524501"/>
              <a:gd name="connsiteY10" fmla="*/ 2840019 h 4894384"/>
              <a:gd name="connsiteX11" fmla="*/ 1080528 w 10524501"/>
              <a:gd name="connsiteY11" fmla="*/ 2365235 h 4894384"/>
              <a:gd name="connsiteX12" fmla="*/ 1203621 w 10524501"/>
              <a:gd name="connsiteY12" fmla="*/ 2124912 h 4894384"/>
              <a:gd name="connsiteX13" fmla="*/ 1438081 w 10524501"/>
              <a:gd name="connsiteY13" fmla="*/ 1697019 h 4894384"/>
              <a:gd name="connsiteX14" fmla="*/ 2510745 w 10524501"/>
              <a:gd name="connsiteY14" fmla="*/ 313695 h 4894384"/>
              <a:gd name="connsiteX15" fmla="*/ 3441376 w 10524501"/>
              <a:gd name="connsiteY15" fmla="*/ 2937158 h 4894384"/>
              <a:gd name="connsiteX0" fmla="*/ 3441376 w 10524501"/>
              <a:gd name="connsiteY0" fmla="*/ 2937158 h 4894384"/>
              <a:gd name="connsiteX1" fmla="*/ 4635066 w 10524501"/>
              <a:gd name="connsiteY1" fmla="*/ 1383323 h 4894384"/>
              <a:gd name="connsiteX2" fmla="*/ 5748758 w 10524501"/>
              <a:gd name="connsiteY2" fmla="*/ 4056185 h 4894384"/>
              <a:gd name="connsiteX3" fmla="*/ 6733497 w 10524501"/>
              <a:gd name="connsiteY3" fmla="*/ 2162907 h 4894384"/>
              <a:gd name="connsiteX4" fmla="*/ 7313789 w 10524501"/>
              <a:gd name="connsiteY4" fmla="*/ 0 h 4894384"/>
              <a:gd name="connsiteX5" fmla="*/ 10524501 w 10524501"/>
              <a:gd name="connsiteY5" fmla="*/ 88450 h 4894384"/>
              <a:gd name="connsiteX6" fmla="*/ 10524501 w 10524501"/>
              <a:gd name="connsiteY6" fmla="*/ 4873184 h 4894384"/>
              <a:gd name="connsiteX7" fmla="*/ 1512928 w 10524501"/>
              <a:gd name="connsiteY7" fmla="*/ 4849738 h 4894384"/>
              <a:gd name="connsiteX8" fmla="*/ 26487 w 10524501"/>
              <a:gd name="connsiteY8" fmla="*/ 4509769 h 4894384"/>
              <a:gd name="connsiteX9" fmla="*/ 276144 w 10524501"/>
              <a:gd name="connsiteY9" fmla="*/ 3999816 h 4894384"/>
              <a:gd name="connsiteX10" fmla="*/ 840205 w 10524501"/>
              <a:gd name="connsiteY10" fmla="*/ 2840019 h 4894384"/>
              <a:gd name="connsiteX11" fmla="*/ 1080528 w 10524501"/>
              <a:gd name="connsiteY11" fmla="*/ 2365235 h 4894384"/>
              <a:gd name="connsiteX12" fmla="*/ 1203621 w 10524501"/>
              <a:gd name="connsiteY12" fmla="*/ 2124912 h 4894384"/>
              <a:gd name="connsiteX13" fmla="*/ 1438081 w 10524501"/>
              <a:gd name="connsiteY13" fmla="*/ 1697019 h 4894384"/>
              <a:gd name="connsiteX14" fmla="*/ 2510745 w 10524501"/>
              <a:gd name="connsiteY14" fmla="*/ 313695 h 4894384"/>
              <a:gd name="connsiteX15" fmla="*/ 3441376 w 10524501"/>
              <a:gd name="connsiteY15" fmla="*/ 2937158 h 4894384"/>
              <a:gd name="connsiteX0" fmla="*/ 3441376 w 10524501"/>
              <a:gd name="connsiteY0" fmla="*/ 2937158 h 4894384"/>
              <a:gd name="connsiteX1" fmla="*/ 4635066 w 10524501"/>
              <a:gd name="connsiteY1" fmla="*/ 1383323 h 4894384"/>
              <a:gd name="connsiteX2" fmla="*/ 5748758 w 10524501"/>
              <a:gd name="connsiteY2" fmla="*/ 4056185 h 4894384"/>
              <a:gd name="connsiteX3" fmla="*/ 6733497 w 10524501"/>
              <a:gd name="connsiteY3" fmla="*/ 2162907 h 4894384"/>
              <a:gd name="connsiteX4" fmla="*/ 7313789 w 10524501"/>
              <a:gd name="connsiteY4" fmla="*/ 0 h 4894384"/>
              <a:gd name="connsiteX5" fmla="*/ 8826066 w 10524501"/>
              <a:gd name="connsiteY5" fmla="*/ 41031 h 4894384"/>
              <a:gd name="connsiteX6" fmla="*/ 10524501 w 10524501"/>
              <a:gd name="connsiteY6" fmla="*/ 88450 h 4894384"/>
              <a:gd name="connsiteX7" fmla="*/ 10524501 w 10524501"/>
              <a:gd name="connsiteY7" fmla="*/ 4873184 h 4894384"/>
              <a:gd name="connsiteX8" fmla="*/ 1512928 w 10524501"/>
              <a:gd name="connsiteY8" fmla="*/ 4849738 h 4894384"/>
              <a:gd name="connsiteX9" fmla="*/ 26487 w 10524501"/>
              <a:gd name="connsiteY9" fmla="*/ 4509769 h 4894384"/>
              <a:gd name="connsiteX10" fmla="*/ 276144 w 10524501"/>
              <a:gd name="connsiteY10" fmla="*/ 3999816 h 4894384"/>
              <a:gd name="connsiteX11" fmla="*/ 840205 w 10524501"/>
              <a:gd name="connsiteY11" fmla="*/ 2840019 h 4894384"/>
              <a:gd name="connsiteX12" fmla="*/ 1080528 w 10524501"/>
              <a:gd name="connsiteY12" fmla="*/ 2365235 h 4894384"/>
              <a:gd name="connsiteX13" fmla="*/ 1203621 w 10524501"/>
              <a:gd name="connsiteY13" fmla="*/ 2124912 h 4894384"/>
              <a:gd name="connsiteX14" fmla="*/ 1438081 w 10524501"/>
              <a:gd name="connsiteY14" fmla="*/ 1697019 h 4894384"/>
              <a:gd name="connsiteX15" fmla="*/ 2510745 w 10524501"/>
              <a:gd name="connsiteY15" fmla="*/ 313695 h 4894384"/>
              <a:gd name="connsiteX16" fmla="*/ 3441376 w 10524501"/>
              <a:gd name="connsiteY16" fmla="*/ 2937158 h 4894384"/>
              <a:gd name="connsiteX0" fmla="*/ 3441376 w 10524501"/>
              <a:gd name="connsiteY0" fmla="*/ 2937158 h 4894384"/>
              <a:gd name="connsiteX1" fmla="*/ 4635066 w 10524501"/>
              <a:gd name="connsiteY1" fmla="*/ 1383323 h 4894384"/>
              <a:gd name="connsiteX2" fmla="*/ 5748758 w 10524501"/>
              <a:gd name="connsiteY2" fmla="*/ 4056185 h 4894384"/>
              <a:gd name="connsiteX3" fmla="*/ 6733497 w 10524501"/>
              <a:gd name="connsiteY3" fmla="*/ 2162907 h 4894384"/>
              <a:gd name="connsiteX4" fmla="*/ 7313789 w 10524501"/>
              <a:gd name="connsiteY4" fmla="*/ 0 h 4894384"/>
              <a:gd name="connsiteX5" fmla="*/ 7647897 w 10524501"/>
              <a:gd name="connsiteY5" fmla="*/ 2250831 h 4894384"/>
              <a:gd name="connsiteX6" fmla="*/ 10524501 w 10524501"/>
              <a:gd name="connsiteY6" fmla="*/ 88450 h 4894384"/>
              <a:gd name="connsiteX7" fmla="*/ 10524501 w 10524501"/>
              <a:gd name="connsiteY7" fmla="*/ 4873184 h 4894384"/>
              <a:gd name="connsiteX8" fmla="*/ 1512928 w 10524501"/>
              <a:gd name="connsiteY8" fmla="*/ 4849738 h 4894384"/>
              <a:gd name="connsiteX9" fmla="*/ 26487 w 10524501"/>
              <a:gd name="connsiteY9" fmla="*/ 4509769 h 4894384"/>
              <a:gd name="connsiteX10" fmla="*/ 276144 w 10524501"/>
              <a:gd name="connsiteY10" fmla="*/ 3999816 h 4894384"/>
              <a:gd name="connsiteX11" fmla="*/ 840205 w 10524501"/>
              <a:gd name="connsiteY11" fmla="*/ 2840019 h 4894384"/>
              <a:gd name="connsiteX12" fmla="*/ 1080528 w 10524501"/>
              <a:gd name="connsiteY12" fmla="*/ 2365235 h 4894384"/>
              <a:gd name="connsiteX13" fmla="*/ 1203621 w 10524501"/>
              <a:gd name="connsiteY13" fmla="*/ 2124912 h 4894384"/>
              <a:gd name="connsiteX14" fmla="*/ 1438081 w 10524501"/>
              <a:gd name="connsiteY14" fmla="*/ 1697019 h 4894384"/>
              <a:gd name="connsiteX15" fmla="*/ 2510745 w 10524501"/>
              <a:gd name="connsiteY15" fmla="*/ 313695 h 4894384"/>
              <a:gd name="connsiteX16" fmla="*/ 3441376 w 10524501"/>
              <a:gd name="connsiteY16" fmla="*/ 2937158 h 4894384"/>
              <a:gd name="connsiteX0" fmla="*/ 3441376 w 10524501"/>
              <a:gd name="connsiteY0" fmla="*/ 2937158 h 4894384"/>
              <a:gd name="connsiteX1" fmla="*/ 4635066 w 10524501"/>
              <a:gd name="connsiteY1" fmla="*/ 1383323 h 4894384"/>
              <a:gd name="connsiteX2" fmla="*/ 5748758 w 10524501"/>
              <a:gd name="connsiteY2" fmla="*/ 4056185 h 4894384"/>
              <a:gd name="connsiteX3" fmla="*/ 6733497 w 10524501"/>
              <a:gd name="connsiteY3" fmla="*/ 2162907 h 4894384"/>
              <a:gd name="connsiteX4" fmla="*/ 7313789 w 10524501"/>
              <a:gd name="connsiteY4" fmla="*/ 0 h 4894384"/>
              <a:gd name="connsiteX5" fmla="*/ 7647897 w 10524501"/>
              <a:gd name="connsiteY5" fmla="*/ 2250831 h 4894384"/>
              <a:gd name="connsiteX6" fmla="*/ 10524501 w 10524501"/>
              <a:gd name="connsiteY6" fmla="*/ 88450 h 4894384"/>
              <a:gd name="connsiteX7" fmla="*/ 10524501 w 10524501"/>
              <a:gd name="connsiteY7" fmla="*/ 4873184 h 4894384"/>
              <a:gd name="connsiteX8" fmla="*/ 1512928 w 10524501"/>
              <a:gd name="connsiteY8" fmla="*/ 4849738 h 4894384"/>
              <a:gd name="connsiteX9" fmla="*/ 26487 w 10524501"/>
              <a:gd name="connsiteY9" fmla="*/ 4509769 h 4894384"/>
              <a:gd name="connsiteX10" fmla="*/ 276144 w 10524501"/>
              <a:gd name="connsiteY10" fmla="*/ 3999816 h 4894384"/>
              <a:gd name="connsiteX11" fmla="*/ 840205 w 10524501"/>
              <a:gd name="connsiteY11" fmla="*/ 2840019 h 4894384"/>
              <a:gd name="connsiteX12" fmla="*/ 1080528 w 10524501"/>
              <a:gd name="connsiteY12" fmla="*/ 2365235 h 4894384"/>
              <a:gd name="connsiteX13" fmla="*/ 1203621 w 10524501"/>
              <a:gd name="connsiteY13" fmla="*/ 2124912 h 4894384"/>
              <a:gd name="connsiteX14" fmla="*/ 1438081 w 10524501"/>
              <a:gd name="connsiteY14" fmla="*/ 1697019 h 4894384"/>
              <a:gd name="connsiteX15" fmla="*/ 2510745 w 10524501"/>
              <a:gd name="connsiteY15" fmla="*/ 313695 h 4894384"/>
              <a:gd name="connsiteX16" fmla="*/ 3441376 w 10524501"/>
              <a:gd name="connsiteY16" fmla="*/ 2937158 h 4894384"/>
              <a:gd name="connsiteX0" fmla="*/ 3441376 w 10524501"/>
              <a:gd name="connsiteY0" fmla="*/ 2937158 h 4894384"/>
              <a:gd name="connsiteX1" fmla="*/ 4635066 w 10524501"/>
              <a:gd name="connsiteY1" fmla="*/ 1383323 h 4894384"/>
              <a:gd name="connsiteX2" fmla="*/ 5748758 w 10524501"/>
              <a:gd name="connsiteY2" fmla="*/ 4056185 h 4894384"/>
              <a:gd name="connsiteX3" fmla="*/ 6733497 w 10524501"/>
              <a:gd name="connsiteY3" fmla="*/ 2162907 h 4894384"/>
              <a:gd name="connsiteX4" fmla="*/ 7313789 w 10524501"/>
              <a:gd name="connsiteY4" fmla="*/ 0 h 4894384"/>
              <a:gd name="connsiteX5" fmla="*/ 7647897 w 10524501"/>
              <a:gd name="connsiteY5" fmla="*/ 2250831 h 4894384"/>
              <a:gd name="connsiteX6" fmla="*/ 10524501 w 10524501"/>
              <a:gd name="connsiteY6" fmla="*/ 88450 h 4894384"/>
              <a:gd name="connsiteX7" fmla="*/ 10524501 w 10524501"/>
              <a:gd name="connsiteY7" fmla="*/ 4873184 h 4894384"/>
              <a:gd name="connsiteX8" fmla="*/ 1512928 w 10524501"/>
              <a:gd name="connsiteY8" fmla="*/ 4849738 h 4894384"/>
              <a:gd name="connsiteX9" fmla="*/ 26487 w 10524501"/>
              <a:gd name="connsiteY9" fmla="*/ 4509769 h 4894384"/>
              <a:gd name="connsiteX10" fmla="*/ 276144 w 10524501"/>
              <a:gd name="connsiteY10" fmla="*/ 3999816 h 4894384"/>
              <a:gd name="connsiteX11" fmla="*/ 840205 w 10524501"/>
              <a:gd name="connsiteY11" fmla="*/ 2840019 h 4894384"/>
              <a:gd name="connsiteX12" fmla="*/ 1080528 w 10524501"/>
              <a:gd name="connsiteY12" fmla="*/ 2365235 h 4894384"/>
              <a:gd name="connsiteX13" fmla="*/ 1203621 w 10524501"/>
              <a:gd name="connsiteY13" fmla="*/ 2124912 h 4894384"/>
              <a:gd name="connsiteX14" fmla="*/ 1438081 w 10524501"/>
              <a:gd name="connsiteY14" fmla="*/ 1697019 h 4894384"/>
              <a:gd name="connsiteX15" fmla="*/ 2510745 w 10524501"/>
              <a:gd name="connsiteY15" fmla="*/ 313695 h 4894384"/>
              <a:gd name="connsiteX16" fmla="*/ 3441376 w 10524501"/>
              <a:gd name="connsiteY16" fmla="*/ 2937158 h 4894384"/>
              <a:gd name="connsiteX0" fmla="*/ 3441376 w 10524501"/>
              <a:gd name="connsiteY0" fmla="*/ 2937158 h 4894384"/>
              <a:gd name="connsiteX1" fmla="*/ 4635066 w 10524501"/>
              <a:gd name="connsiteY1" fmla="*/ 1383323 h 4894384"/>
              <a:gd name="connsiteX2" fmla="*/ 5748758 w 10524501"/>
              <a:gd name="connsiteY2" fmla="*/ 4056185 h 4894384"/>
              <a:gd name="connsiteX3" fmla="*/ 6733497 w 10524501"/>
              <a:gd name="connsiteY3" fmla="*/ 2162907 h 4894384"/>
              <a:gd name="connsiteX4" fmla="*/ 7313789 w 10524501"/>
              <a:gd name="connsiteY4" fmla="*/ 0 h 4894384"/>
              <a:gd name="connsiteX5" fmla="*/ 7647897 w 10524501"/>
              <a:gd name="connsiteY5" fmla="*/ 2250831 h 4894384"/>
              <a:gd name="connsiteX6" fmla="*/ 8773313 w 10524501"/>
              <a:gd name="connsiteY6" fmla="*/ 1389184 h 4894384"/>
              <a:gd name="connsiteX7" fmla="*/ 10524501 w 10524501"/>
              <a:gd name="connsiteY7" fmla="*/ 88450 h 4894384"/>
              <a:gd name="connsiteX8" fmla="*/ 10524501 w 10524501"/>
              <a:gd name="connsiteY8" fmla="*/ 4873184 h 4894384"/>
              <a:gd name="connsiteX9" fmla="*/ 1512928 w 10524501"/>
              <a:gd name="connsiteY9" fmla="*/ 4849738 h 4894384"/>
              <a:gd name="connsiteX10" fmla="*/ 26487 w 10524501"/>
              <a:gd name="connsiteY10" fmla="*/ 4509769 h 4894384"/>
              <a:gd name="connsiteX11" fmla="*/ 276144 w 10524501"/>
              <a:gd name="connsiteY11" fmla="*/ 3999816 h 4894384"/>
              <a:gd name="connsiteX12" fmla="*/ 840205 w 10524501"/>
              <a:gd name="connsiteY12" fmla="*/ 2840019 h 4894384"/>
              <a:gd name="connsiteX13" fmla="*/ 1080528 w 10524501"/>
              <a:gd name="connsiteY13" fmla="*/ 2365235 h 4894384"/>
              <a:gd name="connsiteX14" fmla="*/ 1203621 w 10524501"/>
              <a:gd name="connsiteY14" fmla="*/ 2124912 h 4894384"/>
              <a:gd name="connsiteX15" fmla="*/ 1438081 w 10524501"/>
              <a:gd name="connsiteY15" fmla="*/ 1697019 h 4894384"/>
              <a:gd name="connsiteX16" fmla="*/ 2510745 w 10524501"/>
              <a:gd name="connsiteY16" fmla="*/ 313695 h 4894384"/>
              <a:gd name="connsiteX17" fmla="*/ 3441376 w 10524501"/>
              <a:gd name="connsiteY17" fmla="*/ 2937158 h 4894384"/>
              <a:gd name="connsiteX0" fmla="*/ 3441376 w 10524501"/>
              <a:gd name="connsiteY0" fmla="*/ 2937158 h 4894384"/>
              <a:gd name="connsiteX1" fmla="*/ 4635066 w 10524501"/>
              <a:gd name="connsiteY1" fmla="*/ 1383323 h 4894384"/>
              <a:gd name="connsiteX2" fmla="*/ 5748758 w 10524501"/>
              <a:gd name="connsiteY2" fmla="*/ 4056185 h 4894384"/>
              <a:gd name="connsiteX3" fmla="*/ 6733497 w 10524501"/>
              <a:gd name="connsiteY3" fmla="*/ 2162907 h 4894384"/>
              <a:gd name="connsiteX4" fmla="*/ 7313789 w 10524501"/>
              <a:gd name="connsiteY4" fmla="*/ 0 h 4894384"/>
              <a:gd name="connsiteX5" fmla="*/ 7647897 w 10524501"/>
              <a:gd name="connsiteY5" fmla="*/ 2250831 h 4894384"/>
              <a:gd name="connsiteX6" fmla="*/ 8099236 w 10524501"/>
              <a:gd name="connsiteY6" fmla="*/ 4214445 h 4894384"/>
              <a:gd name="connsiteX7" fmla="*/ 10524501 w 10524501"/>
              <a:gd name="connsiteY7" fmla="*/ 88450 h 4894384"/>
              <a:gd name="connsiteX8" fmla="*/ 10524501 w 10524501"/>
              <a:gd name="connsiteY8" fmla="*/ 4873184 h 4894384"/>
              <a:gd name="connsiteX9" fmla="*/ 1512928 w 10524501"/>
              <a:gd name="connsiteY9" fmla="*/ 4849738 h 4894384"/>
              <a:gd name="connsiteX10" fmla="*/ 26487 w 10524501"/>
              <a:gd name="connsiteY10" fmla="*/ 4509769 h 4894384"/>
              <a:gd name="connsiteX11" fmla="*/ 276144 w 10524501"/>
              <a:gd name="connsiteY11" fmla="*/ 3999816 h 4894384"/>
              <a:gd name="connsiteX12" fmla="*/ 840205 w 10524501"/>
              <a:gd name="connsiteY12" fmla="*/ 2840019 h 4894384"/>
              <a:gd name="connsiteX13" fmla="*/ 1080528 w 10524501"/>
              <a:gd name="connsiteY13" fmla="*/ 2365235 h 4894384"/>
              <a:gd name="connsiteX14" fmla="*/ 1203621 w 10524501"/>
              <a:gd name="connsiteY14" fmla="*/ 2124912 h 4894384"/>
              <a:gd name="connsiteX15" fmla="*/ 1438081 w 10524501"/>
              <a:gd name="connsiteY15" fmla="*/ 1697019 h 4894384"/>
              <a:gd name="connsiteX16" fmla="*/ 2510745 w 10524501"/>
              <a:gd name="connsiteY16" fmla="*/ 313695 h 4894384"/>
              <a:gd name="connsiteX17" fmla="*/ 3441376 w 10524501"/>
              <a:gd name="connsiteY17" fmla="*/ 2937158 h 4894384"/>
              <a:gd name="connsiteX0" fmla="*/ 3441376 w 10524501"/>
              <a:gd name="connsiteY0" fmla="*/ 2937158 h 4894384"/>
              <a:gd name="connsiteX1" fmla="*/ 4635066 w 10524501"/>
              <a:gd name="connsiteY1" fmla="*/ 1383323 h 4894384"/>
              <a:gd name="connsiteX2" fmla="*/ 5748758 w 10524501"/>
              <a:gd name="connsiteY2" fmla="*/ 4056185 h 4894384"/>
              <a:gd name="connsiteX3" fmla="*/ 6733497 w 10524501"/>
              <a:gd name="connsiteY3" fmla="*/ 2162907 h 4894384"/>
              <a:gd name="connsiteX4" fmla="*/ 7313789 w 10524501"/>
              <a:gd name="connsiteY4" fmla="*/ 0 h 4894384"/>
              <a:gd name="connsiteX5" fmla="*/ 7647897 w 10524501"/>
              <a:gd name="connsiteY5" fmla="*/ 2250831 h 4894384"/>
              <a:gd name="connsiteX6" fmla="*/ 8099236 w 10524501"/>
              <a:gd name="connsiteY6" fmla="*/ 4214445 h 4894384"/>
              <a:gd name="connsiteX7" fmla="*/ 10524501 w 10524501"/>
              <a:gd name="connsiteY7" fmla="*/ 88450 h 4894384"/>
              <a:gd name="connsiteX8" fmla="*/ 10524501 w 10524501"/>
              <a:gd name="connsiteY8" fmla="*/ 4873184 h 4894384"/>
              <a:gd name="connsiteX9" fmla="*/ 1512928 w 10524501"/>
              <a:gd name="connsiteY9" fmla="*/ 4849738 h 4894384"/>
              <a:gd name="connsiteX10" fmla="*/ 26487 w 10524501"/>
              <a:gd name="connsiteY10" fmla="*/ 4509769 h 4894384"/>
              <a:gd name="connsiteX11" fmla="*/ 276144 w 10524501"/>
              <a:gd name="connsiteY11" fmla="*/ 3999816 h 4894384"/>
              <a:gd name="connsiteX12" fmla="*/ 840205 w 10524501"/>
              <a:gd name="connsiteY12" fmla="*/ 2840019 h 4894384"/>
              <a:gd name="connsiteX13" fmla="*/ 1080528 w 10524501"/>
              <a:gd name="connsiteY13" fmla="*/ 2365235 h 4894384"/>
              <a:gd name="connsiteX14" fmla="*/ 1203621 w 10524501"/>
              <a:gd name="connsiteY14" fmla="*/ 2124912 h 4894384"/>
              <a:gd name="connsiteX15" fmla="*/ 1438081 w 10524501"/>
              <a:gd name="connsiteY15" fmla="*/ 1697019 h 4894384"/>
              <a:gd name="connsiteX16" fmla="*/ 2510745 w 10524501"/>
              <a:gd name="connsiteY16" fmla="*/ 313695 h 4894384"/>
              <a:gd name="connsiteX17" fmla="*/ 3441376 w 10524501"/>
              <a:gd name="connsiteY17" fmla="*/ 2937158 h 4894384"/>
              <a:gd name="connsiteX0" fmla="*/ 3441376 w 10524501"/>
              <a:gd name="connsiteY0" fmla="*/ 2937158 h 4894384"/>
              <a:gd name="connsiteX1" fmla="*/ 4635066 w 10524501"/>
              <a:gd name="connsiteY1" fmla="*/ 1383323 h 4894384"/>
              <a:gd name="connsiteX2" fmla="*/ 5748758 w 10524501"/>
              <a:gd name="connsiteY2" fmla="*/ 4056185 h 4894384"/>
              <a:gd name="connsiteX3" fmla="*/ 6733497 w 10524501"/>
              <a:gd name="connsiteY3" fmla="*/ 2162907 h 4894384"/>
              <a:gd name="connsiteX4" fmla="*/ 7313789 w 10524501"/>
              <a:gd name="connsiteY4" fmla="*/ 0 h 4894384"/>
              <a:gd name="connsiteX5" fmla="*/ 7647897 w 10524501"/>
              <a:gd name="connsiteY5" fmla="*/ 2250831 h 4894384"/>
              <a:gd name="connsiteX6" fmla="*/ 8099236 w 10524501"/>
              <a:gd name="connsiteY6" fmla="*/ 4214445 h 4894384"/>
              <a:gd name="connsiteX7" fmla="*/ 9025359 w 10524501"/>
              <a:gd name="connsiteY7" fmla="*/ 2620108 h 4894384"/>
              <a:gd name="connsiteX8" fmla="*/ 10524501 w 10524501"/>
              <a:gd name="connsiteY8" fmla="*/ 88450 h 4894384"/>
              <a:gd name="connsiteX9" fmla="*/ 10524501 w 10524501"/>
              <a:gd name="connsiteY9" fmla="*/ 4873184 h 4894384"/>
              <a:gd name="connsiteX10" fmla="*/ 1512928 w 10524501"/>
              <a:gd name="connsiteY10" fmla="*/ 4849738 h 4894384"/>
              <a:gd name="connsiteX11" fmla="*/ 26487 w 10524501"/>
              <a:gd name="connsiteY11" fmla="*/ 4509769 h 4894384"/>
              <a:gd name="connsiteX12" fmla="*/ 276144 w 10524501"/>
              <a:gd name="connsiteY12" fmla="*/ 3999816 h 4894384"/>
              <a:gd name="connsiteX13" fmla="*/ 840205 w 10524501"/>
              <a:gd name="connsiteY13" fmla="*/ 2840019 h 4894384"/>
              <a:gd name="connsiteX14" fmla="*/ 1080528 w 10524501"/>
              <a:gd name="connsiteY14" fmla="*/ 2365235 h 4894384"/>
              <a:gd name="connsiteX15" fmla="*/ 1203621 w 10524501"/>
              <a:gd name="connsiteY15" fmla="*/ 2124912 h 4894384"/>
              <a:gd name="connsiteX16" fmla="*/ 1438081 w 10524501"/>
              <a:gd name="connsiteY16" fmla="*/ 1697019 h 4894384"/>
              <a:gd name="connsiteX17" fmla="*/ 2510745 w 10524501"/>
              <a:gd name="connsiteY17" fmla="*/ 313695 h 4894384"/>
              <a:gd name="connsiteX18" fmla="*/ 3441376 w 10524501"/>
              <a:gd name="connsiteY18" fmla="*/ 2937158 h 4894384"/>
              <a:gd name="connsiteX0" fmla="*/ 3441376 w 10524501"/>
              <a:gd name="connsiteY0" fmla="*/ 2937158 h 4894384"/>
              <a:gd name="connsiteX1" fmla="*/ 4635066 w 10524501"/>
              <a:gd name="connsiteY1" fmla="*/ 1383323 h 4894384"/>
              <a:gd name="connsiteX2" fmla="*/ 5748758 w 10524501"/>
              <a:gd name="connsiteY2" fmla="*/ 4056185 h 4894384"/>
              <a:gd name="connsiteX3" fmla="*/ 6733497 w 10524501"/>
              <a:gd name="connsiteY3" fmla="*/ 2162907 h 4894384"/>
              <a:gd name="connsiteX4" fmla="*/ 7313789 w 10524501"/>
              <a:gd name="connsiteY4" fmla="*/ 0 h 4894384"/>
              <a:gd name="connsiteX5" fmla="*/ 7647897 w 10524501"/>
              <a:gd name="connsiteY5" fmla="*/ 2250831 h 4894384"/>
              <a:gd name="connsiteX6" fmla="*/ 8099236 w 10524501"/>
              <a:gd name="connsiteY6" fmla="*/ 4214445 h 4894384"/>
              <a:gd name="connsiteX7" fmla="*/ 9506005 w 10524501"/>
              <a:gd name="connsiteY7" fmla="*/ 2620108 h 4894384"/>
              <a:gd name="connsiteX8" fmla="*/ 10524501 w 10524501"/>
              <a:gd name="connsiteY8" fmla="*/ 88450 h 4894384"/>
              <a:gd name="connsiteX9" fmla="*/ 10524501 w 10524501"/>
              <a:gd name="connsiteY9" fmla="*/ 4873184 h 4894384"/>
              <a:gd name="connsiteX10" fmla="*/ 1512928 w 10524501"/>
              <a:gd name="connsiteY10" fmla="*/ 4849738 h 4894384"/>
              <a:gd name="connsiteX11" fmla="*/ 26487 w 10524501"/>
              <a:gd name="connsiteY11" fmla="*/ 4509769 h 4894384"/>
              <a:gd name="connsiteX12" fmla="*/ 276144 w 10524501"/>
              <a:gd name="connsiteY12" fmla="*/ 3999816 h 4894384"/>
              <a:gd name="connsiteX13" fmla="*/ 840205 w 10524501"/>
              <a:gd name="connsiteY13" fmla="*/ 2840019 h 4894384"/>
              <a:gd name="connsiteX14" fmla="*/ 1080528 w 10524501"/>
              <a:gd name="connsiteY14" fmla="*/ 2365235 h 4894384"/>
              <a:gd name="connsiteX15" fmla="*/ 1203621 w 10524501"/>
              <a:gd name="connsiteY15" fmla="*/ 2124912 h 4894384"/>
              <a:gd name="connsiteX16" fmla="*/ 1438081 w 10524501"/>
              <a:gd name="connsiteY16" fmla="*/ 1697019 h 4894384"/>
              <a:gd name="connsiteX17" fmla="*/ 2510745 w 10524501"/>
              <a:gd name="connsiteY17" fmla="*/ 313695 h 4894384"/>
              <a:gd name="connsiteX18" fmla="*/ 3441376 w 10524501"/>
              <a:gd name="connsiteY18" fmla="*/ 2937158 h 4894384"/>
              <a:gd name="connsiteX0" fmla="*/ 3441376 w 10524501"/>
              <a:gd name="connsiteY0" fmla="*/ 2937158 h 4894384"/>
              <a:gd name="connsiteX1" fmla="*/ 4635066 w 10524501"/>
              <a:gd name="connsiteY1" fmla="*/ 1383323 h 4894384"/>
              <a:gd name="connsiteX2" fmla="*/ 5748758 w 10524501"/>
              <a:gd name="connsiteY2" fmla="*/ 4056185 h 4894384"/>
              <a:gd name="connsiteX3" fmla="*/ 6733497 w 10524501"/>
              <a:gd name="connsiteY3" fmla="*/ 2162907 h 4894384"/>
              <a:gd name="connsiteX4" fmla="*/ 7313789 w 10524501"/>
              <a:gd name="connsiteY4" fmla="*/ 0 h 4894384"/>
              <a:gd name="connsiteX5" fmla="*/ 7647897 w 10524501"/>
              <a:gd name="connsiteY5" fmla="*/ 2250831 h 4894384"/>
              <a:gd name="connsiteX6" fmla="*/ 8099236 w 10524501"/>
              <a:gd name="connsiteY6" fmla="*/ 4214445 h 4894384"/>
              <a:gd name="connsiteX7" fmla="*/ 9506005 w 10524501"/>
              <a:gd name="connsiteY7" fmla="*/ 2620108 h 4894384"/>
              <a:gd name="connsiteX8" fmla="*/ 10524501 w 10524501"/>
              <a:gd name="connsiteY8" fmla="*/ 88450 h 4894384"/>
              <a:gd name="connsiteX9" fmla="*/ 10524501 w 10524501"/>
              <a:gd name="connsiteY9" fmla="*/ 4873184 h 4894384"/>
              <a:gd name="connsiteX10" fmla="*/ 1512928 w 10524501"/>
              <a:gd name="connsiteY10" fmla="*/ 4849738 h 4894384"/>
              <a:gd name="connsiteX11" fmla="*/ 26487 w 10524501"/>
              <a:gd name="connsiteY11" fmla="*/ 4509769 h 4894384"/>
              <a:gd name="connsiteX12" fmla="*/ 276144 w 10524501"/>
              <a:gd name="connsiteY12" fmla="*/ 3999816 h 4894384"/>
              <a:gd name="connsiteX13" fmla="*/ 840205 w 10524501"/>
              <a:gd name="connsiteY13" fmla="*/ 2840019 h 4894384"/>
              <a:gd name="connsiteX14" fmla="*/ 1080528 w 10524501"/>
              <a:gd name="connsiteY14" fmla="*/ 2365235 h 4894384"/>
              <a:gd name="connsiteX15" fmla="*/ 1203621 w 10524501"/>
              <a:gd name="connsiteY15" fmla="*/ 2124912 h 4894384"/>
              <a:gd name="connsiteX16" fmla="*/ 1438081 w 10524501"/>
              <a:gd name="connsiteY16" fmla="*/ 1697019 h 4894384"/>
              <a:gd name="connsiteX17" fmla="*/ 2510745 w 10524501"/>
              <a:gd name="connsiteY17" fmla="*/ 313695 h 4894384"/>
              <a:gd name="connsiteX18" fmla="*/ 3441376 w 10524501"/>
              <a:gd name="connsiteY18" fmla="*/ 2937158 h 4894384"/>
              <a:gd name="connsiteX0" fmla="*/ 3441376 w 10524501"/>
              <a:gd name="connsiteY0" fmla="*/ 2937158 h 4894384"/>
              <a:gd name="connsiteX1" fmla="*/ 4635066 w 10524501"/>
              <a:gd name="connsiteY1" fmla="*/ 1383323 h 4894384"/>
              <a:gd name="connsiteX2" fmla="*/ 5748758 w 10524501"/>
              <a:gd name="connsiteY2" fmla="*/ 4056185 h 4894384"/>
              <a:gd name="connsiteX3" fmla="*/ 6733497 w 10524501"/>
              <a:gd name="connsiteY3" fmla="*/ 2162907 h 4894384"/>
              <a:gd name="connsiteX4" fmla="*/ 7313789 w 10524501"/>
              <a:gd name="connsiteY4" fmla="*/ 0 h 4894384"/>
              <a:gd name="connsiteX5" fmla="*/ 7647897 w 10524501"/>
              <a:gd name="connsiteY5" fmla="*/ 2250831 h 4894384"/>
              <a:gd name="connsiteX6" fmla="*/ 8099236 w 10524501"/>
              <a:gd name="connsiteY6" fmla="*/ 4214445 h 4894384"/>
              <a:gd name="connsiteX7" fmla="*/ 9459113 w 10524501"/>
              <a:gd name="connsiteY7" fmla="*/ 2602524 h 4894384"/>
              <a:gd name="connsiteX8" fmla="*/ 10524501 w 10524501"/>
              <a:gd name="connsiteY8" fmla="*/ 88450 h 4894384"/>
              <a:gd name="connsiteX9" fmla="*/ 10524501 w 10524501"/>
              <a:gd name="connsiteY9" fmla="*/ 4873184 h 4894384"/>
              <a:gd name="connsiteX10" fmla="*/ 1512928 w 10524501"/>
              <a:gd name="connsiteY10" fmla="*/ 4849738 h 4894384"/>
              <a:gd name="connsiteX11" fmla="*/ 26487 w 10524501"/>
              <a:gd name="connsiteY11" fmla="*/ 4509769 h 4894384"/>
              <a:gd name="connsiteX12" fmla="*/ 276144 w 10524501"/>
              <a:gd name="connsiteY12" fmla="*/ 3999816 h 4894384"/>
              <a:gd name="connsiteX13" fmla="*/ 840205 w 10524501"/>
              <a:gd name="connsiteY13" fmla="*/ 2840019 h 4894384"/>
              <a:gd name="connsiteX14" fmla="*/ 1080528 w 10524501"/>
              <a:gd name="connsiteY14" fmla="*/ 2365235 h 4894384"/>
              <a:gd name="connsiteX15" fmla="*/ 1203621 w 10524501"/>
              <a:gd name="connsiteY15" fmla="*/ 2124912 h 4894384"/>
              <a:gd name="connsiteX16" fmla="*/ 1438081 w 10524501"/>
              <a:gd name="connsiteY16" fmla="*/ 1697019 h 4894384"/>
              <a:gd name="connsiteX17" fmla="*/ 2510745 w 10524501"/>
              <a:gd name="connsiteY17" fmla="*/ 313695 h 4894384"/>
              <a:gd name="connsiteX18" fmla="*/ 3441376 w 10524501"/>
              <a:gd name="connsiteY18" fmla="*/ 2937158 h 4894384"/>
              <a:gd name="connsiteX0" fmla="*/ 3441376 w 10524501"/>
              <a:gd name="connsiteY0" fmla="*/ 2937158 h 4894384"/>
              <a:gd name="connsiteX1" fmla="*/ 4635066 w 10524501"/>
              <a:gd name="connsiteY1" fmla="*/ 1383323 h 4894384"/>
              <a:gd name="connsiteX2" fmla="*/ 5748758 w 10524501"/>
              <a:gd name="connsiteY2" fmla="*/ 4056185 h 4894384"/>
              <a:gd name="connsiteX3" fmla="*/ 6733497 w 10524501"/>
              <a:gd name="connsiteY3" fmla="*/ 2162907 h 4894384"/>
              <a:gd name="connsiteX4" fmla="*/ 7313789 w 10524501"/>
              <a:gd name="connsiteY4" fmla="*/ 0 h 4894384"/>
              <a:gd name="connsiteX5" fmla="*/ 7647897 w 10524501"/>
              <a:gd name="connsiteY5" fmla="*/ 2250831 h 4894384"/>
              <a:gd name="connsiteX6" fmla="*/ 8099236 w 10524501"/>
              <a:gd name="connsiteY6" fmla="*/ 4214445 h 4894384"/>
              <a:gd name="connsiteX7" fmla="*/ 9459113 w 10524501"/>
              <a:gd name="connsiteY7" fmla="*/ 2602524 h 4894384"/>
              <a:gd name="connsiteX8" fmla="*/ 10524501 w 10524501"/>
              <a:gd name="connsiteY8" fmla="*/ 88450 h 4894384"/>
              <a:gd name="connsiteX9" fmla="*/ 10524501 w 10524501"/>
              <a:gd name="connsiteY9" fmla="*/ 4873184 h 4894384"/>
              <a:gd name="connsiteX10" fmla="*/ 1512928 w 10524501"/>
              <a:gd name="connsiteY10" fmla="*/ 4849738 h 4894384"/>
              <a:gd name="connsiteX11" fmla="*/ 26487 w 10524501"/>
              <a:gd name="connsiteY11" fmla="*/ 4509769 h 4894384"/>
              <a:gd name="connsiteX12" fmla="*/ 276144 w 10524501"/>
              <a:gd name="connsiteY12" fmla="*/ 3999816 h 4894384"/>
              <a:gd name="connsiteX13" fmla="*/ 840205 w 10524501"/>
              <a:gd name="connsiteY13" fmla="*/ 2840019 h 4894384"/>
              <a:gd name="connsiteX14" fmla="*/ 1080528 w 10524501"/>
              <a:gd name="connsiteY14" fmla="*/ 2365235 h 4894384"/>
              <a:gd name="connsiteX15" fmla="*/ 1203621 w 10524501"/>
              <a:gd name="connsiteY15" fmla="*/ 2124912 h 4894384"/>
              <a:gd name="connsiteX16" fmla="*/ 1438081 w 10524501"/>
              <a:gd name="connsiteY16" fmla="*/ 1697019 h 4894384"/>
              <a:gd name="connsiteX17" fmla="*/ 2510745 w 10524501"/>
              <a:gd name="connsiteY17" fmla="*/ 313695 h 4894384"/>
              <a:gd name="connsiteX18" fmla="*/ 3441376 w 10524501"/>
              <a:gd name="connsiteY18" fmla="*/ 2937158 h 4894384"/>
              <a:gd name="connsiteX0" fmla="*/ 3441376 w 10524501"/>
              <a:gd name="connsiteY0" fmla="*/ 2937158 h 4894384"/>
              <a:gd name="connsiteX1" fmla="*/ 4635066 w 10524501"/>
              <a:gd name="connsiteY1" fmla="*/ 1383323 h 4894384"/>
              <a:gd name="connsiteX2" fmla="*/ 5748758 w 10524501"/>
              <a:gd name="connsiteY2" fmla="*/ 4056185 h 4894384"/>
              <a:gd name="connsiteX3" fmla="*/ 6733497 w 10524501"/>
              <a:gd name="connsiteY3" fmla="*/ 2162907 h 4894384"/>
              <a:gd name="connsiteX4" fmla="*/ 7313789 w 10524501"/>
              <a:gd name="connsiteY4" fmla="*/ 0 h 4894384"/>
              <a:gd name="connsiteX5" fmla="*/ 7647897 w 10524501"/>
              <a:gd name="connsiteY5" fmla="*/ 2250831 h 4894384"/>
              <a:gd name="connsiteX6" fmla="*/ 8099236 w 10524501"/>
              <a:gd name="connsiteY6" fmla="*/ 4214445 h 4894384"/>
              <a:gd name="connsiteX7" fmla="*/ 9459113 w 10524501"/>
              <a:gd name="connsiteY7" fmla="*/ 2602524 h 4894384"/>
              <a:gd name="connsiteX8" fmla="*/ 10448301 w 10524501"/>
              <a:gd name="connsiteY8" fmla="*/ 1372127 h 4894384"/>
              <a:gd name="connsiteX9" fmla="*/ 10524501 w 10524501"/>
              <a:gd name="connsiteY9" fmla="*/ 4873184 h 4894384"/>
              <a:gd name="connsiteX10" fmla="*/ 1512928 w 10524501"/>
              <a:gd name="connsiteY10" fmla="*/ 4849738 h 4894384"/>
              <a:gd name="connsiteX11" fmla="*/ 26487 w 10524501"/>
              <a:gd name="connsiteY11" fmla="*/ 4509769 h 4894384"/>
              <a:gd name="connsiteX12" fmla="*/ 276144 w 10524501"/>
              <a:gd name="connsiteY12" fmla="*/ 3999816 h 4894384"/>
              <a:gd name="connsiteX13" fmla="*/ 840205 w 10524501"/>
              <a:gd name="connsiteY13" fmla="*/ 2840019 h 4894384"/>
              <a:gd name="connsiteX14" fmla="*/ 1080528 w 10524501"/>
              <a:gd name="connsiteY14" fmla="*/ 2365235 h 4894384"/>
              <a:gd name="connsiteX15" fmla="*/ 1203621 w 10524501"/>
              <a:gd name="connsiteY15" fmla="*/ 2124912 h 4894384"/>
              <a:gd name="connsiteX16" fmla="*/ 1438081 w 10524501"/>
              <a:gd name="connsiteY16" fmla="*/ 1697019 h 4894384"/>
              <a:gd name="connsiteX17" fmla="*/ 2510745 w 10524501"/>
              <a:gd name="connsiteY17" fmla="*/ 313695 h 4894384"/>
              <a:gd name="connsiteX18" fmla="*/ 3441376 w 10524501"/>
              <a:gd name="connsiteY18" fmla="*/ 2937158 h 4894384"/>
              <a:gd name="connsiteX0" fmla="*/ 3441376 w 10535255"/>
              <a:gd name="connsiteY0" fmla="*/ 2937158 h 4894384"/>
              <a:gd name="connsiteX1" fmla="*/ 4635066 w 10535255"/>
              <a:gd name="connsiteY1" fmla="*/ 1383323 h 4894384"/>
              <a:gd name="connsiteX2" fmla="*/ 5748758 w 10535255"/>
              <a:gd name="connsiteY2" fmla="*/ 4056185 h 4894384"/>
              <a:gd name="connsiteX3" fmla="*/ 6733497 w 10535255"/>
              <a:gd name="connsiteY3" fmla="*/ 2162907 h 4894384"/>
              <a:gd name="connsiteX4" fmla="*/ 7313789 w 10535255"/>
              <a:gd name="connsiteY4" fmla="*/ 0 h 4894384"/>
              <a:gd name="connsiteX5" fmla="*/ 7647897 w 10535255"/>
              <a:gd name="connsiteY5" fmla="*/ 2250831 h 4894384"/>
              <a:gd name="connsiteX6" fmla="*/ 8099236 w 10535255"/>
              <a:gd name="connsiteY6" fmla="*/ 4214445 h 4894384"/>
              <a:gd name="connsiteX7" fmla="*/ 9459113 w 10535255"/>
              <a:gd name="connsiteY7" fmla="*/ 2602524 h 4894384"/>
              <a:gd name="connsiteX8" fmla="*/ 10448301 w 10535255"/>
              <a:gd name="connsiteY8" fmla="*/ 1372127 h 4894384"/>
              <a:gd name="connsiteX9" fmla="*/ 10524501 w 10535255"/>
              <a:gd name="connsiteY9" fmla="*/ 4873184 h 4894384"/>
              <a:gd name="connsiteX10" fmla="*/ 1512928 w 10535255"/>
              <a:gd name="connsiteY10" fmla="*/ 4849738 h 4894384"/>
              <a:gd name="connsiteX11" fmla="*/ 26487 w 10535255"/>
              <a:gd name="connsiteY11" fmla="*/ 4509769 h 4894384"/>
              <a:gd name="connsiteX12" fmla="*/ 276144 w 10535255"/>
              <a:gd name="connsiteY12" fmla="*/ 3999816 h 4894384"/>
              <a:gd name="connsiteX13" fmla="*/ 840205 w 10535255"/>
              <a:gd name="connsiteY13" fmla="*/ 2840019 h 4894384"/>
              <a:gd name="connsiteX14" fmla="*/ 1080528 w 10535255"/>
              <a:gd name="connsiteY14" fmla="*/ 2365235 h 4894384"/>
              <a:gd name="connsiteX15" fmla="*/ 1203621 w 10535255"/>
              <a:gd name="connsiteY15" fmla="*/ 2124912 h 4894384"/>
              <a:gd name="connsiteX16" fmla="*/ 1438081 w 10535255"/>
              <a:gd name="connsiteY16" fmla="*/ 1697019 h 4894384"/>
              <a:gd name="connsiteX17" fmla="*/ 2510745 w 10535255"/>
              <a:gd name="connsiteY17" fmla="*/ 313695 h 4894384"/>
              <a:gd name="connsiteX18" fmla="*/ 3441376 w 10535255"/>
              <a:gd name="connsiteY18" fmla="*/ 2937158 h 4894384"/>
              <a:gd name="connsiteX0" fmla="*/ 3441376 w 10535255"/>
              <a:gd name="connsiteY0" fmla="*/ 2937158 h 4894384"/>
              <a:gd name="connsiteX1" fmla="*/ 4635066 w 10535255"/>
              <a:gd name="connsiteY1" fmla="*/ 1383323 h 4894384"/>
              <a:gd name="connsiteX2" fmla="*/ 5748758 w 10535255"/>
              <a:gd name="connsiteY2" fmla="*/ 4056185 h 4894384"/>
              <a:gd name="connsiteX3" fmla="*/ 6733497 w 10535255"/>
              <a:gd name="connsiteY3" fmla="*/ 2162907 h 4894384"/>
              <a:gd name="connsiteX4" fmla="*/ 7313789 w 10535255"/>
              <a:gd name="connsiteY4" fmla="*/ 0 h 4894384"/>
              <a:gd name="connsiteX5" fmla="*/ 7647897 w 10535255"/>
              <a:gd name="connsiteY5" fmla="*/ 2250831 h 4894384"/>
              <a:gd name="connsiteX6" fmla="*/ 8099236 w 10535255"/>
              <a:gd name="connsiteY6" fmla="*/ 4214445 h 4894384"/>
              <a:gd name="connsiteX7" fmla="*/ 9459113 w 10535255"/>
              <a:gd name="connsiteY7" fmla="*/ 2602524 h 4894384"/>
              <a:gd name="connsiteX8" fmla="*/ 10448301 w 10535255"/>
              <a:gd name="connsiteY8" fmla="*/ 1372127 h 4894384"/>
              <a:gd name="connsiteX9" fmla="*/ 10524501 w 10535255"/>
              <a:gd name="connsiteY9" fmla="*/ 4873184 h 4894384"/>
              <a:gd name="connsiteX10" fmla="*/ 1512928 w 10535255"/>
              <a:gd name="connsiteY10" fmla="*/ 4849738 h 4894384"/>
              <a:gd name="connsiteX11" fmla="*/ 26487 w 10535255"/>
              <a:gd name="connsiteY11" fmla="*/ 4509769 h 4894384"/>
              <a:gd name="connsiteX12" fmla="*/ 276144 w 10535255"/>
              <a:gd name="connsiteY12" fmla="*/ 3999816 h 4894384"/>
              <a:gd name="connsiteX13" fmla="*/ 840205 w 10535255"/>
              <a:gd name="connsiteY13" fmla="*/ 2840019 h 4894384"/>
              <a:gd name="connsiteX14" fmla="*/ 1080528 w 10535255"/>
              <a:gd name="connsiteY14" fmla="*/ 2365235 h 4894384"/>
              <a:gd name="connsiteX15" fmla="*/ 1203621 w 10535255"/>
              <a:gd name="connsiteY15" fmla="*/ 2124912 h 4894384"/>
              <a:gd name="connsiteX16" fmla="*/ 1438081 w 10535255"/>
              <a:gd name="connsiteY16" fmla="*/ 1697019 h 4894384"/>
              <a:gd name="connsiteX17" fmla="*/ 2510745 w 10535255"/>
              <a:gd name="connsiteY17" fmla="*/ 313695 h 4894384"/>
              <a:gd name="connsiteX18" fmla="*/ 3441376 w 10535255"/>
              <a:gd name="connsiteY18" fmla="*/ 2937158 h 489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535255" h="4894384">
                <a:moveTo>
                  <a:pt x="3441376" y="2937158"/>
                </a:moveTo>
                <a:cubicBezTo>
                  <a:pt x="3763073" y="3058121"/>
                  <a:pt x="4166830" y="1836791"/>
                  <a:pt x="4635066" y="1383323"/>
                </a:cubicBezTo>
                <a:cubicBezTo>
                  <a:pt x="5240758" y="1342293"/>
                  <a:pt x="4855850" y="4050323"/>
                  <a:pt x="5748758" y="4056185"/>
                </a:cubicBezTo>
                <a:cubicBezTo>
                  <a:pt x="6366174" y="4034693"/>
                  <a:pt x="6589890" y="2985476"/>
                  <a:pt x="6733497" y="2162907"/>
                </a:cubicBezTo>
                <a:cubicBezTo>
                  <a:pt x="7035366" y="1000369"/>
                  <a:pt x="7119616" y="141566"/>
                  <a:pt x="7313789" y="0"/>
                </a:cubicBezTo>
                <a:cubicBezTo>
                  <a:pt x="7513081" y="5861"/>
                  <a:pt x="7583420" y="1096107"/>
                  <a:pt x="7647897" y="2250831"/>
                </a:cubicBezTo>
                <a:cubicBezTo>
                  <a:pt x="7798343" y="2905369"/>
                  <a:pt x="7737774" y="4175369"/>
                  <a:pt x="8099236" y="4214445"/>
                </a:cubicBezTo>
                <a:cubicBezTo>
                  <a:pt x="8380590" y="4157784"/>
                  <a:pt x="8902267" y="3098801"/>
                  <a:pt x="9459113" y="2602524"/>
                </a:cubicBezTo>
                <a:lnTo>
                  <a:pt x="10448301" y="1372127"/>
                </a:lnTo>
                <a:cubicBezTo>
                  <a:pt x="10602655" y="2498115"/>
                  <a:pt x="10499101" y="3706165"/>
                  <a:pt x="10524501" y="4873184"/>
                </a:cubicBezTo>
                <a:lnTo>
                  <a:pt x="1512928" y="4849738"/>
                </a:lnTo>
                <a:cubicBezTo>
                  <a:pt x="-574757" y="4944500"/>
                  <a:pt x="148602" y="4913238"/>
                  <a:pt x="26487" y="4509769"/>
                </a:cubicBezTo>
                <a:cubicBezTo>
                  <a:pt x="15741" y="4364208"/>
                  <a:pt x="148340" y="4257592"/>
                  <a:pt x="276144" y="3999816"/>
                </a:cubicBezTo>
                <a:cubicBezTo>
                  <a:pt x="427793" y="3671701"/>
                  <a:pt x="759872" y="2970795"/>
                  <a:pt x="840205" y="2840019"/>
                </a:cubicBezTo>
                <a:cubicBezTo>
                  <a:pt x="920538" y="2709243"/>
                  <a:pt x="1015074" y="2505912"/>
                  <a:pt x="1080528" y="2365235"/>
                </a:cubicBezTo>
                <a:cubicBezTo>
                  <a:pt x="1145982" y="2224558"/>
                  <a:pt x="1151844" y="2220650"/>
                  <a:pt x="1203621" y="2124912"/>
                </a:cubicBezTo>
                <a:cubicBezTo>
                  <a:pt x="1284706" y="1994005"/>
                  <a:pt x="1195053" y="2096999"/>
                  <a:pt x="1438081" y="1697019"/>
                </a:cubicBezTo>
                <a:cubicBezTo>
                  <a:pt x="1544565" y="1460603"/>
                  <a:pt x="2088939" y="418644"/>
                  <a:pt x="2510745" y="313695"/>
                </a:cubicBezTo>
                <a:cubicBezTo>
                  <a:pt x="2984835" y="56347"/>
                  <a:pt x="3153010" y="3100723"/>
                  <a:pt x="3441376" y="2937158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7226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DADED-2D3E-47D4-932E-B6B16313F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Azure Storage -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靜態網站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EB315A-6448-44BE-9A03-AAD9CAFD30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Preview </a:t>
            </a:r>
            <a:r>
              <a:rPr lang="zh-TW" altLang="en-US" dirty="0"/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2103687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5E5A9E7-D3DE-49BD-ABF3-DFC9895A3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87" y="682378"/>
            <a:ext cx="3881336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Azure Storage static site </a:t>
            </a:r>
            <a:r>
              <a:rPr lang="zh-TW" altLang="en-US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設定方式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B460BE-029E-4966-B243-9FB5E67B6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70995"/>
            <a:ext cx="4654296" cy="3415622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建立資源 </a:t>
            </a:r>
            <a:r>
              <a:rPr lang="en-US" altLang="zh-TW" dirty="0">
                <a:solidFill>
                  <a:schemeClr val="bg1"/>
                </a:solidFill>
              </a:rPr>
              <a:t>(Create a resource)</a:t>
            </a:r>
          </a:p>
          <a:p>
            <a:r>
              <a:rPr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選擇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Storage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endParaRPr lang="en-US" altLang="zh-TW" dirty="0">
              <a:solidFill>
                <a:schemeClr val="bg1"/>
              </a:solidFill>
            </a:endParaRPr>
          </a:p>
          <a:p>
            <a:pPr lvl="1"/>
            <a:r>
              <a:rPr lang="zh-TW" altLang="en-US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儲存體帳戶 </a:t>
            </a:r>
            <a:endParaRPr lang="en-US" altLang="zh-TW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2"/>
            <a:r>
              <a:rPr lang="en-US" altLang="zh-TW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Blog</a:t>
            </a:r>
          </a:p>
          <a:p>
            <a:pPr lvl="2"/>
            <a:r>
              <a:rPr lang="zh-TW" altLang="en-US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檔案</a:t>
            </a:r>
            <a:endParaRPr lang="en-US" altLang="zh-TW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2"/>
            <a:r>
              <a:rPr lang="zh-TW" altLang="en-US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資料表</a:t>
            </a:r>
            <a:endParaRPr lang="en-US" altLang="zh-TW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2"/>
            <a:r>
              <a:rPr lang="zh-TW" altLang="en-US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序列</a:t>
            </a:r>
            <a:endParaRPr lang="en-US" altLang="zh-TW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dirty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D0B0EFF-E612-4E35-A57C-DF2AB0835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340507"/>
            <a:ext cx="6250769" cy="401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87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49CA42B-8364-433E-9596-38C3A9FA5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建立儲存體帳戶</a:t>
            </a:r>
            <a:br>
              <a:rPr lang="en-US" altLang="zh-TW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設定重點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0640AF-EFB1-4256-8648-F71F8C6D5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3363974" cy="3415622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帳戶種類</a:t>
            </a:r>
            <a:endParaRPr lang="en-US" altLang="zh-TW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lang="en-US" altLang="zh-TW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Storage (</a:t>
            </a:r>
            <a:r>
              <a:rPr lang="zh-TW" altLang="en-US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一般用途 </a:t>
            </a:r>
            <a:r>
              <a:rPr lang="en-US" altLang="zh-TW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v2)</a:t>
            </a:r>
          </a:p>
          <a:p>
            <a:r>
              <a:rPr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位置</a:t>
            </a:r>
            <a:endParaRPr lang="en-US" altLang="zh-TW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lang="zh-TW" altLang="en-US" sz="28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美國西部</a:t>
            </a:r>
            <a:endParaRPr lang="en-US" altLang="zh-TW" sz="28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lang="zh-TW" altLang="en-US" sz="28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美國中部</a:t>
            </a:r>
            <a:endParaRPr lang="en-US" altLang="zh-TW" sz="28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b="1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0BA6D1D-A5B3-4B59-BA00-2216668C7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60" y="643467"/>
            <a:ext cx="4349375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34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2FB25B-EB03-41F7-8021-1FC9360C7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8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啟用</a:t>
            </a:r>
            <a:r>
              <a:rPr lang="en-US" altLang="zh-TW" sz="48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48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靜態網站</a:t>
            </a:r>
            <a:r>
              <a:rPr lang="en-US" altLang="zh-TW" sz="48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預覽</a:t>
            </a:r>
            <a:r>
              <a:rPr lang="en-US" altLang="zh-TW" sz="48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)】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 descr="一張含有 螢幕擷取畫面 的圖片&#10;&#10;描述是以高可信度產生">
            <a:extLst>
              <a:ext uri="{FF2B5EF4-FFF2-40B4-BE49-F238E27FC236}">
                <a16:creationId xmlns:a16="http://schemas.microsoft.com/office/drawing/2014/main" id="{F7A86D0B-7CEC-47BE-949D-E3472D1FF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92" b="2378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10" name="圖片 9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86CA3DDC-BFE3-419D-BB01-A439DA870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88" r="-1" b="2821"/>
          <a:stretch/>
        </p:blipFill>
        <p:spPr>
          <a:xfrm>
            <a:off x="4708357" y="321733"/>
            <a:ext cx="7217085" cy="30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91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8298FA9-0D47-41CB-8C47-BB3EA2CC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靜態網站相關設定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020642-A8FB-471F-AA9D-3B1C77E18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912056" cy="3415622"/>
          </a:xfrm>
        </p:spPr>
        <p:txBody>
          <a:bodyPr>
            <a:no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索引文件名稱</a:t>
            </a:r>
            <a:br>
              <a:rPr lang="en-US" altLang="zh-TW" sz="2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進入檔案</a:t>
            </a:r>
            <a:r>
              <a:rPr lang="en-US" altLang="zh-TW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通常是 </a:t>
            </a:r>
            <a:r>
              <a:rPr lang="en-US" altLang="zh-TW" sz="2800" dirty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index.html</a:t>
            </a:r>
          </a:p>
          <a:p>
            <a:endParaRPr lang="en-US" altLang="zh-TW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文件路徑發生錯誤</a:t>
            </a:r>
            <a:br>
              <a:rPr lang="en-US" altLang="zh-TW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當瀏覽路徑不存在時，要導到那一個位置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E05F05-CCCD-474E-9999-C26B25D2C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634" y="1077323"/>
            <a:ext cx="15236045" cy="483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87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AFB723-1814-4048-A8DB-7C88FE3AA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動態</a:t>
            </a:r>
            <a:r>
              <a:rPr lang="en-US" altLang="zh-TW" dirty="0"/>
              <a:t>(Dynamic)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9E29C4-7D76-425E-821A-D4E8D09DF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696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i="1" dirty="0">
                <a:latin typeface="Consolas" panose="020B0609020204030204" pitchFamily="49" charset="0"/>
              </a:rPr>
              <a:t>Wikipedia</a:t>
            </a:r>
            <a:r>
              <a:rPr lang="en-US" altLang="zh-TW" dirty="0">
                <a:latin typeface="Consolas" panose="020B0609020204030204" pitchFamily="49" charset="0"/>
              </a:rPr>
              <a:t>: A </a:t>
            </a:r>
            <a:r>
              <a:rPr lang="en-US" altLang="zh-TW" b="1" dirty="0">
                <a:latin typeface="Consolas" panose="020B0609020204030204" pitchFamily="49" charset="0"/>
              </a:rPr>
              <a:t>server-side dynamic web page</a:t>
            </a:r>
            <a:r>
              <a:rPr lang="en-US" altLang="zh-TW" dirty="0">
                <a:latin typeface="Consolas" panose="020B0609020204030204" pitchFamily="49" charset="0"/>
              </a:rPr>
              <a:t> is a </a:t>
            </a:r>
            <a:r>
              <a:rPr lang="en-US" altLang="zh-TW" dirty="0">
                <a:latin typeface="Consolas" panose="020B0609020204030204" pitchFamily="49" charset="0"/>
                <a:hlinkClick r:id="rId2" tooltip="Web page"/>
              </a:rPr>
              <a:t>web page</a:t>
            </a:r>
            <a:r>
              <a:rPr lang="en-US" altLang="zh-TW" dirty="0">
                <a:latin typeface="Consolas" panose="020B0609020204030204" pitchFamily="49" charset="0"/>
              </a:rPr>
              <a:t> whose construction is controlled by an </a:t>
            </a:r>
            <a:r>
              <a:rPr lang="en-US" altLang="zh-TW" dirty="0">
                <a:latin typeface="Consolas" panose="020B0609020204030204" pitchFamily="49" charset="0"/>
                <a:hlinkClick r:id="rId3" tooltip="Application server"/>
              </a:rPr>
              <a:t>application server</a:t>
            </a:r>
            <a:r>
              <a:rPr lang="en-US" altLang="zh-TW" dirty="0">
                <a:latin typeface="Consolas" panose="020B0609020204030204" pitchFamily="49" charset="0"/>
              </a:rPr>
              <a:t> processing server-side scripts. In server-side scripting, </a:t>
            </a:r>
            <a:r>
              <a:rPr lang="en-US" altLang="zh-TW" dirty="0">
                <a:latin typeface="Consolas" panose="020B0609020204030204" pitchFamily="49" charset="0"/>
                <a:hlinkClick r:id="rId4" tooltip="Parameter (computer programming)"/>
              </a:rPr>
              <a:t>parameters</a:t>
            </a:r>
            <a:r>
              <a:rPr lang="en-US" altLang="zh-TW" dirty="0">
                <a:latin typeface="Consolas" panose="020B0609020204030204" pitchFamily="49" charset="0"/>
              </a:rPr>
              <a:t> determine how the assembly of every new web page proceeds, including the setting up of more client-side processing.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015AA4D-2611-4628-A916-9CEC9BE5FD4B}"/>
              </a:ext>
            </a:extLst>
          </p:cNvPr>
          <p:cNvSpPr txBox="1"/>
          <p:nvPr/>
        </p:nvSpPr>
        <p:spPr>
          <a:xfrm>
            <a:off x="838200" y="6123543"/>
            <a:ext cx="549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出處</a:t>
            </a:r>
            <a:r>
              <a:rPr lang="en-US" altLang="zh-TW" dirty="0"/>
              <a:t>: https://en.wikipedia.org/wiki/Dynamic_web_page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1807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BF6F062-152F-4F12-A70F-2E1CE9FB4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</a:t>
            </a:r>
            <a:r>
              <a:rPr lang="zh-TW" altLang="en-US" sz="28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傳方式</a:t>
            </a:r>
            <a:br>
              <a:rPr lang="en-US" altLang="zh-TW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Portal </a:t>
            </a:r>
            <a:r>
              <a:rPr lang="zh-TW" altLang="en-US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管理頁面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224E35-1F33-4DFD-B12F-67B3CEF69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4010828" cy="341562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Azure Storage 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靜態網站預設儲存路徑為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rgbClr val="FFC000"/>
                </a:solidFill>
              </a:rPr>
              <a:t>$web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點選</a:t>
            </a:r>
            <a:r>
              <a:rPr lang="en-US" altLang="zh-TW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【</a:t>
            </a:r>
            <a:r>
              <a:rPr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上傳</a:t>
            </a:r>
            <a:r>
              <a:rPr lang="en-US" altLang="zh-TW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】</a:t>
            </a:r>
            <a:br>
              <a:rPr lang="en-US" altLang="zh-TW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側邊攔開啟上傳介面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endParaRPr lang="en-US" altLang="zh-TW" dirty="0">
              <a:solidFill>
                <a:schemeClr val="bg1"/>
              </a:solidFill>
            </a:endParaRPr>
          </a:p>
          <a:p>
            <a:endParaRPr lang="en-US" altLang="zh-TW" dirty="0">
              <a:solidFill>
                <a:schemeClr val="bg1"/>
              </a:solidFill>
            </a:endParaRPr>
          </a:p>
          <a:p>
            <a:pPr lvl="1"/>
            <a:endParaRPr lang="en-US" altLang="zh-TW" sz="28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AAB9092-7330-4883-828D-D8D41FD8A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715" y="3672343"/>
            <a:ext cx="3578588" cy="2997648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B2203BBE-0D60-4B40-BBE0-9F1E1F0C6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016" y="510812"/>
            <a:ext cx="4185110" cy="3015573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7B597170-AD57-4C0F-BA7F-08CA53CA0D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526"/>
          <a:stretch/>
        </p:blipFill>
        <p:spPr>
          <a:xfrm>
            <a:off x="4881862" y="510813"/>
            <a:ext cx="3578588" cy="30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32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6F858-53E0-4E4B-A8A9-28BA9EDD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上傳方式 </a:t>
            </a:r>
            <a:r>
              <a:rPr lang="en-US" altLang="zh-TW" dirty="0"/>
              <a:t>– Azure CLI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253410-3C04-47EF-A73A-C50A76D37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Azure CLI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在要上傳檔案的資料夾下，輸入以下指令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&lt;name&gt;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Storage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名稱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02D9BB-DDBA-4339-89E8-B985EEC66C7C}"/>
              </a:ext>
            </a:extLst>
          </p:cNvPr>
          <p:cNvSpPr/>
          <p:nvPr/>
        </p:nvSpPr>
        <p:spPr>
          <a:xfrm>
            <a:off x="166116" y="3150902"/>
            <a:ext cx="11859768" cy="85039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Consolas" panose="020B0609020204030204" pitchFamily="49" charset="0"/>
              </a:rPr>
              <a:t>az</a:t>
            </a:r>
            <a:r>
              <a:rPr lang="en-US" altLang="zh-TW" sz="2400" dirty="0">
                <a:latin typeface="Consolas" panose="020B0609020204030204" pitchFamily="49" charset="0"/>
              </a:rPr>
              <a:t> storage blob upload-batch --account-name &lt;name&gt; -s . -d $web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137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63604E-2792-4DF1-8097-02B2072D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上傳方式  </a:t>
            </a:r>
            <a:r>
              <a:rPr lang="en-US" altLang="zh-TW" dirty="0"/>
              <a:t>- Visual Studio Code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284D9B-DA41-495C-80AC-375FD83EF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7832" cy="4351338"/>
          </a:xfrm>
        </p:spPr>
        <p:txBody>
          <a:bodyPr/>
          <a:lstStyle/>
          <a:p>
            <a:r>
              <a:rPr lang="zh-TW" altLang="en-US" dirty="0"/>
              <a:t>安裝 </a:t>
            </a:r>
            <a:r>
              <a:rPr lang="en-US" altLang="zh-TW" dirty="0">
                <a:hlinkClick r:id="rId2"/>
              </a:rPr>
              <a:t>Azure Storage </a:t>
            </a:r>
            <a:r>
              <a:rPr lang="zh-TW" altLang="en-US" dirty="0">
                <a:hlinkClick r:id="rId2"/>
              </a:rPr>
              <a:t>擴充套件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3076" name="Picture 4" descr="C:\Users\ck\AppData\Local\Temp\SNAGHTMLeb2515.PNG">
            <a:extLst>
              <a:ext uri="{FF2B5EF4-FFF2-40B4-BE49-F238E27FC236}">
                <a16:creationId xmlns:a16="http://schemas.microsoft.com/office/drawing/2014/main" id="{BAB4BB3A-5B34-455F-853F-8483C687D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889" y="2480446"/>
            <a:ext cx="300990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6AC4C1F-7CE0-4188-B6F5-28AC1CF7E4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51" t="-2021" r="51353" b="2021"/>
          <a:stretch/>
        </p:blipFill>
        <p:spPr>
          <a:xfrm>
            <a:off x="8204135" y="2399345"/>
            <a:ext cx="3009901" cy="90476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E1675ED-8E03-459C-BA94-B3E90FDFE01B}"/>
              </a:ext>
            </a:extLst>
          </p:cNvPr>
          <p:cNvSpPr txBox="1"/>
          <p:nvPr/>
        </p:nvSpPr>
        <p:spPr>
          <a:xfrm>
            <a:off x="4171950" y="5025208"/>
            <a:ext cx="334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在 </a:t>
            </a:r>
            <a:r>
              <a:rPr lang="en-US" altLang="zh-TW" dirty="0">
                <a:solidFill>
                  <a:srgbClr val="7030A0"/>
                </a:solidFill>
              </a:rPr>
              <a:t>$web </a:t>
            </a:r>
            <a:r>
              <a:rPr lang="zh-TW" altLang="en-US" dirty="0"/>
              <a:t>上點滑鼠右鍵顯示選單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4C9271E-CD9A-4E8F-8E57-51F2C4EEE559}"/>
              </a:ext>
            </a:extLst>
          </p:cNvPr>
          <p:cNvSpPr txBox="1"/>
          <p:nvPr/>
        </p:nvSpPr>
        <p:spPr>
          <a:xfrm>
            <a:off x="8204135" y="3439044"/>
            <a:ext cx="3289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點 </a:t>
            </a:r>
            <a:r>
              <a:rPr lang="en-US" altLang="zh-TW" dirty="0">
                <a:solidFill>
                  <a:srgbClr val="7030A0"/>
                </a:solidFill>
              </a:rPr>
              <a:t>Browse</a:t>
            </a:r>
            <a:r>
              <a:rPr lang="en-US" altLang="zh-TW" dirty="0"/>
              <a:t> </a:t>
            </a:r>
            <a:r>
              <a:rPr lang="zh-TW" altLang="en-US" dirty="0"/>
              <a:t>選擇要上傳的資料夾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80D874F-0FF0-424D-9212-89FE751B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5578" y="3940441"/>
            <a:ext cx="3949349" cy="2476710"/>
          </a:xfrm>
          <a:prstGeom prst="rect">
            <a:avLst/>
          </a:prstGeo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6E8C031B-6B91-49C1-B165-5D298D1A5EA9}"/>
              </a:ext>
            </a:extLst>
          </p:cNvPr>
          <p:cNvSpPr/>
          <p:nvPr/>
        </p:nvSpPr>
        <p:spPr>
          <a:xfrm>
            <a:off x="3460037" y="394044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FA41F50-2D8D-4452-B9A5-7AC334A0A056}"/>
              </a:ext>
            </a:extLst>
          </p:cNvPr>
          <p:cNvSpPr/>
          <p:nvPr/>
        </p:nvSpPr>
        <p:spPr>
          <a:xfrm>
            <a:off x="7083188" y="285172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Picture 2" descr="C:\Users\ck\AppData\Local\Temp\SNAGHTMLe9aea1.PNG">
            <a:extLst>
              <a:ext uri="{FF2B5EF4-FFF2-40B4-BE49-F238E27FC236}">
                <a16:creationId xmlns:a16="http://schemas.microsoft.com/office/drawing/2014/main" id="{3F3970E0-3C40-4133-8494-AF5D6F894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42" y="2399345"/>
            <a:ext cx="33337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33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438AA18-8ED9-436D-BA1B-978F8CE1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99DBBCC-A548-4F93-89E9-4E87DC30E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636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E5C8A1-DF6D-40BA-96A4-5BCDDDF11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效能調整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BFD550D-BB35-4AE2-A633-64BD4EC7A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7659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32161C-B690-4C11-B4AA-66677EC0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網站效能問題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024A28-E9AE-461C-A39D-56E7E3D03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HTTP/1.1 </a:t>
            </a:r>
          </a:p>
          <a:p>
            <a:pPr lvl="1">
              <a:lnSpc>
                <a:spcPct val="150000"/>
              </a:lnSpc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問題：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JavaScript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、 圖片等檔案的下載效率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原因：一個非常大的缺陷是每個對伺服器的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Request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資源請求，</a:t>
            </a:r>
            <a:b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都必須佔用一個網路連線（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TCP connection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），傳完一個檔案才能再傳下一個，瀏覽器無法同時下載。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解決手法：利用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bundle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的方式來減少要下載的檔案數量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0947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D62AA3-AEB5-4F04-94B1-E43099E6D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HTTP/2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CEDEE6B-DB34-4F86-AB84-655C44232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通訊協定的第二個版本，上一版是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1.1</a:t>
            </a: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HTTP/1.1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的差異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00000"/>
              </a:lnSpc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語意上完全向下相容，它改進的是底層通訊封包的實作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開啟的方法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00000"/>
              </a:lnSpc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升級和設定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伺服器軟體，加上支援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HTTP/2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的瀏覽器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00000"/>
              </a:lnSpc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程式碼不需要改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0056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B1ADAF-215B-42AD-97D5-ACBF712B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HTTP/2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的解決方法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77D2D-223A-4D8E-854A-BB192E5B0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600935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只需要單一網路連線（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Single TCP connection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），就可以連接網站伺服器，下載所有需要的資源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連線多工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(Multiplexing)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，在單一網路連線上，就可以同時傳輸多個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 Request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Response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，併發請求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CSS/JS/Images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等等資源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優先權設計，伺服器可以決定如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或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JavaScript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檔案，哪些要優先傳送。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Header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壓縮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Binary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二進位的封包結構設計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伺服器主動推送資源（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Server Push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834573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636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CA6105-24FF-4582-8587-95D6640C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120285"/>
            <a:ext cx="3348227" cy="2809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40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HTTP/2</a:t>
            </a:r>
            <a:br>
              <a:rPr lang="en-US" altLang="zh-TW" sz="4000" dirty="0">
                <a:solidFill>
                  <a:schemeClr val="bg1">
                    <a:lumMod val="85000"/>
                    <a:lumOff val="15000"/>
                  </a:schemeClr>
                </a:solidFill>
              </a:rPr>
            </a:br>
            <a:r>
              <a:rPr lang="en-US" altLang="zh-TW" sz="4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App Services</a:t>
            </a:r>
            <a:br>
              <a:rPr lang="en-US" altLang="zh-TW" sz="40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zh-TW" altLang="en-US" sz="40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啟動的方</a:t>
            </a:r>
            <a:r>
              <a:rPr lang="zh-TW" altLang="en-US" sz="4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式</a:t>
            </a:r>
            <a:endParaRPr lang="en-US" altLang="zh-TW" sz="4000" kern="1200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內容版面配置區 3">
            <a:extLst>
              <a:ext uri="{FF2B5EF4-FFF2-40B4-BE49-F238E27FC236}">
                <a16:creationId xmlns:a16="http://schemas.microsoft.com/office/drawing/2014/main" id="{9872409F-46BE-44B5-8A5E-98375DE33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7572" y="790770"/>
            <a:ext cx="7639327" cy="551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91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A7D2A4-3B85-4816-942B-2F52DEBC7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HTTP/2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啟動的方法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Storage Static Site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FC38D4-DFEE-4288-8731-FCFC54A7F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Azure Storage</a:t>
            </a: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服務目前不支援 </a:t>
            </a: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HTTP/2 </a:t>
            </a: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協定</a:t>
            </a:r>
            <a:r>
              <a:rPr lang="zh-TW" altLang="en-US" sz="3200" dirty="0"/>
              <a:t> </a:t>
            </a:r>
            <a:r>
              <a:rPr lang="en-US" altLang="zh-TW" sz="3200" dirty="0"/>
              <a:t>(</a:t>
            </a:r>
            <a:r>
              <a:rPr lang="en-US" altLang="zh-TW" sz="3200" dirty="0">
                <a:hlinkClick r:id="rId2"/>
              </a:rPr>
              <a:t>link</a:t>
            </a:r>
            <a:r>
              <a:rPr lang="en-US" altLang="zh-TW" sz="3200" dirty="0"/>
              <a:t>)</a:t>
            </a:r>
          </a:p>
          <a:p>
            <a:endParaRPr lang="en-US" altLang="zh-TW" sz="3200" dirty="0"/>
          </a:p>
          <a:p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透過 </a:t>
            </a: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Azure CDN </a:t>
            </a: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可設定走 </a:t>
            </a: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HTTP/2 </a:t>
            </a: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協定</a:t>
            </a: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200" dirty="0"/>
              <a:t>(</a:t>
            </a:r>
            <a:r>
              <a:rPr lang="en-US" altLang="zh-TW" sz="3200" dirty="0">
                <a:hlinkClick r:id="rId3"/>
              </a:rPr>
              <a:t>link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44957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857ABB8-D1D2-4C2D-A6F0-20D1589A6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靜態</a:t>
            </a:r>
            <a:r>
              <a:rPr lang="en-US" altLang="zh-TW" dirty="0"/>
              <a:t>(Static)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81B6A1C-BBE0-4462-A3BC-52BAD94DC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i="1" dirty="0">
                <a:latin typeface="Consolas" panose="020B0609020204030204" pitchFamily="49" charset="0"/>
              </a:rPr>
              <a:t>Wikipedia</a:t>
            </a:r>
            <a:r>
              <a:rPr lang="en-US" altLang="zh-TW" dirty="0">
                <a:latin typeface="Consolas" panose="020B0609020204030204" pitchFamily="49" charset="0"/>
              </a:rPr>
              <a:t>: A </a:t>
            </a:r>
            <a:r>
              <a:rPr lang="en-US" altLang="zh-TW" b="1" dirty="0">
                <a:latin typeface="Consolas" panose="020B0609020204030204" pitchFamily="49" charset="0"/>
              </a:rPr>
              <a:t>static web page</a:t>
            </a:r>
            <a:r>
              <a:rPr lang="en-US" altLang="zh-TW" dirty="0">
                <a:latin typeface="Consolas" panose="020B0609020204030204" pitchFamily="49" charset="0"/>
              </a:rPr>
              <a:t> (sometimes called a </a:t>
            </a:r>
            <a:r>
              <a:rPr lang="en-US" altLang="zh-TW" b="1" dirty="0">
                <a:latin typeface="Consolas" panose="020B0609020204030204" pitchFamily="49" charset="0"/>
              </a:rPr>
              <a:t>flat page/stationary page</a:t>
            </a:r>
            <a:r>
              <a:rPr lang="en-US" altLang="zh-TW" dirty="0">
                <a:latin typeface="Consolas" panose="020B0609020204030204" pitchFamily="49" charset="0"/>
              </a:rPr>
              <a:t>) is a </a:t>
            </a:r>
            <a:r>
              <a:rPr lang="en-US" altLang="zh-TW" dirty="0">
                <a:latin typeface="Consolas" panose="020B0609020204030204" pitchFamily="49" charset="0"/>
                <a:hlinkClick r:id="rId2" tooltip="Web page"/>
              </a:rPr>
              <a:t>web page</a:t>
            </a:r>
            <a:r>
              <a:rPr lang="en-US" altLang="zh-TW" dirty="0">
                <a:latin typeface="Consolas" panose="020B0609020204030204" pitchFamily="49" charset="0"/>
              </a:rPr>
              <a:t> that is delivered to the user exactly as stored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6E48757-1725-48C7-A8A6-55D5E4AC393C}"/>
              </a:ext>
            </a:extLst>
          </p:cNvPr>
          <p:cNvSpPr txBox="1"/>
          <p:nvPr/>
        </p:nvSpPr>
        <p:spPr>
          <a:xfrm>
            <a:off x="838200" y="6123543"/>
            <a:ext cx="519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出處</a:t>
            </a:r>
            <a:r>
              <a:rPr lang="en-US" altLang="zh-TW" dirty="0"/>
              <a:t>: https://en.wikipedia.org/wiki/Static_web_page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2929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136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4B62D09-8BC2-418A-9673-CA34C642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70602"/>
            <a:ext cx="4977976" cy="1454051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000000"/>
                </a:solidFill>
              </a:rPr>
              <a:t>CDN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41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3099" y="1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ãazure cdnãçåçæå°çµæ">
            <a:extLst>
              <a:ext uri="{FF2B5EF4-FFF2-40B4-BE49-F238E27FC236}">
                <a16:creationId xmlns:a16="http://schemas.microsoft.com/office/drawing/2014/main" id="{4364C497-8F58-4AE4-9870-3CB74FB67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38" b="5"/>
          <a:stretch/>
        </p:blipFill>
        <p:spPr bwMode="auto">
          <a:xfrm>
            <a:off x="6632714" y="1"/>
            <a:ext cx="3674754" cy="2106932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92C332-7446-464E-A5B4-4EA3AE201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5489036" cy="363928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zh-TW" altLang="en-US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內容傳遞網路</a:t>
            </a:r>
            <a:r>
              <a:rPr lang="en-US" altLang="zh-TW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縮寫</a:t>
            </a:r>
            <a:r>
              <a:rPr lang="en-US" altLang="zh-TW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:CDN)</a:t>
            </a:r>
            <a:br>
              <a:rPr lang="en-US" altLang="zh-TW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</a:t>
            </a:r>
            <a:r>
              <a:rPr lang="en-US" altLang="zh-TW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ontent </a:t>
            </a:r>
            <a:r>
              <a:rPr lang="en-US" altLang="zh-TW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lang="en-US" altLang="zh-TW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elivery </a:t>
            </a:r>
            <a:r>
              <a:rPr lang="en-US" altLang="zh-TW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</a:t>
            </a:r>
            <a:r>
              <a:rPr lang="en-US" altLang="zh-TW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etwork</a:t>
            </a:r>
            <a:r>
              <a:rPr lang="zh-TW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或</a:t>
            </a:r>
            <a:r>
              <a:rPr lang="en-US" altLang="zh-TW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</a:t>
            </a:r>
            <a:r>
              <a:rPr lang="en-US" altLang="zh-TW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ontent </a:t>
            </a:r>
            <a:r>
              <a:rPr lang="en-US" altLang="zh-TW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lang="en-US" altLang="zh-TW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istribution </a:t>
            </a:r>
            <a:r>
              <a:rPr lang="en-US" altLang="zh-TW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</a:t>
            </a:r>
            <a:r>
              <a:rPr lang="en-US" altLang="zh-TW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etwork</a:t>
            </a:r>
            <a:endParaRPr lang="en-US" altLang="zh-TW" b="1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00000"/>
              </a:lnSpc>
            </a:pPr>
            <a:endParaRPr lang="en-US" altLang="zh-TW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透過網路互相連接的網路系統，利用最靠近每位使用者的伺服器，更快、更可靠地將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音樂</a:t>
            </a:r>
            <a:r>
              <a:rPr lang="zh-TW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圖片</a:t>
            </a:r>
            <a:r>
              <a:rPr lang="zh-TW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影片</a:t>
            </a:r>
            <a:r>
              <a:rPr lang="zh-TW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應用程式</a:t>
            </a:r>
            <a:r>
              <a:rPr lang="zh-TW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及其他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檔案</a:t>
            </a:r>
            <a:r>
              <a:rPr lang="zh-TW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傳送給使用者，來提供高效能、可擴展性及低成本的網路內容傳遞給使用者。</a:t>
            </a:r>
          </a:p>
        </p:txBody>
      </p:sp>
      <p:sp>
        <p:nvSpPr>
          <p:cNvPr id="143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5296" y="2922177"/>
            <a:ext cx="4956705" cy="3945299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2" name="Picture 4" descr="ãazure cdnãçåçæå°çµæ">
            <a:extLst>
              <a:ext uri="{FF2B5EF4-FFF2-40B4-BE49-F238E27FC236}">
                <a16:creationId xmlns:a16="http://schemas.microsoft.com/office/drawing/2014/main" id="{B70DBF95-3117-44EB-A9DC-FAEA097E08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22841"/>
          <a:stretch/>
        </p:blipFill>
        <p:spPr bwMode="auto">
          <a:xfrm>
            <a:off x="7399326" y="3086207"/>
            <a:ext cx="4792674" cy="3781268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17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636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22DE5F6-E889-46F4-9F00-CFEFE133A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59" y="1120285"/>
            <a:ext cx="4565708" cy="2809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40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Storage Static Site CDN </a:t>
            </a:r>
            <a:r>
              <a:rPr lang="zh-TW" altLang="en-US" sz="40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設定方式</a:t>
            </a:r>
          </a:p>
        </p:txBody>
      </p:sp>
      <p:pic>
        <p:nvPicPr>
          <p:cNvPr id="20" name="內容版面配置區 7">
            <a:extLst>
              <a:ext uri="{FF2B5EF4-FFF2-40B4-BE49-F238E27FC236}">
                <a16:creationId xmlns:a16="http://schemas.microsoft.com/office/drawing/2014/main" id="{F85F3E23-F9F6-4F97-BE85-5DBBCCE2F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9444" y="643467"/>
            <a:ext cx="488861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85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636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98AF8B8-EA97-41EC-99E9-402AB5F43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70" y="1120285"/>
            <a:ext cx="4160023" cy="2809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40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CDN</a:t>
            </a:r>
            <a:br>
              <a:rPr lang="en-US" altLang="zh-TW" sz="40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0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改變 </a:t>
            </a:r>
            <a:r>
              <a:rPr lang="en-US" altLang="zh-TW" sz="40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Origin </a:t>
            </a:r>
            <a:r>
              <a:rPr lang="zh-TW" altLang="en-US" sz="40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</a:p>
        </p:txBody>
      </p:sp>
      <p:pic>
        <p:nvPicPr>
          <p:cNvPr id="14" name="內容版面配置區 6">
            <a:extLst>
              <a:ext uri="{FF2B5EF4-FFF2-40B4-BE49-F238E27FC236}">
                <a16:creationId xmlns:a16="http://schemas.microsoft.com/office/drawing/2014/main" id="{ED3F4BF1-80EE-467C-8CCC-54B75A10C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8965" y="1457503"/>
            <a:ext cx="6089568" cy="394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60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636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A4D3870-FEFA-4121-898B-5B5D5C524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19" y="1120285"/>
            <a:ext cx="3721575" cy="2809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40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CDN</a:t>
            </a:r>
            <a:br>
              <a:rPr lang="en-US" altLang="zh-TW" sz="40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0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配合 </a:t>
            </a:r>
            <a:r>
              <a:rPr lang="en-US" altLang="zh-TW" sz="40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Static Site </a:t>
            </a:r>
            <a:r>
              <a:rPr lang="zh-TW" altLang="en-US" sz="40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需修改設定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26CFEBF-90D6-443E-BB8E-5BB5E8F43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394" y="1865883"/>
            <a:ext cx="5889139" cy="499211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33F24EA-8335-4EA2-88AA-AB48272D1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394" y="57665"/>
            <a:ext cx="5010978" cy="170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07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C95DB5-2E20-41C4-8F1F-8D9061B7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Q&amp;A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46C421-BF55-4EA9-8100-E1926DC1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8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C1F3667-3B2A-4E5A-A637-EECB6C550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參考資料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2B8966B-A7FC-42BE-9183-9150BAB4C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2"/>
              </a:rPr>
              <a:t>HTTP/2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3"/>
              </a:rPr>
              <a:t>更快更安全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3"/>
              </a:rPr>
              <a:t>: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3"/>
              </a:rPr>
              <a:t>每個網站都應該升級到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3"/>
              </a:rPr>
              <a:t>HTTP/2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4"/>
              </a:rPr>
              <a:t>內容傳遞網路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5"/>
              </a:rPr>
              <a:t>Static website hosting in Azure Storage (Preview)</a:t>
            </a:r>
            <a:endParaRPr lang="en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36702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EDF22D2-8253-4110-8B70-880E617F8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32" y="5200879"/>
            <a:ext cx="8082447" cy="802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zh-TW" altLang="en-US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特別感謝</a:t>
            </a:r>
          </a:p>
        </p:txBody>
      </p:sp>
      <p:sp>
        <p:nvSpPr>
          <p:cNvPr id="1040" name="Rectangle 82">
            <a:extLst>
              <a:ext uri="{FF2B5EF4-FFF2-40B4-BE49-F238E27FC236}">
                <a16:creationId xmlns:a16="http://schemas.microsoft.com/office/drawing/2014/main" id="{26882C51-76F9-4F99-997D-31FA6242A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https://t.kfs.io/organization_resource_files/635/13369/WS____s.png">
            <a:extLst>
              <a:ext uri="{FF2B5EF4-FFF2-40B4-BE49-F238E27FC236}">
                <a16:creationId xmlns:a16="http://schemas.microsoft.com/office/drawing/2014/main" id="{CDA2BBB1-3CFE-4026-937C-1FB57DE0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98" y="898346"/>
            <a:ext cx="1167013" cy="32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ight Triangle 84">
            <a:extLst>
              <a:ext uri="{FF2B5EF4-FFF2-40B4-BE49-F238E27FC236}">
                <a16:creationId xmlns:a16="http://schemas.microsoft.com/office/drawing/2014/main" id="{61FFFC16-86E2-4B9A-BC6D-213DC2654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683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2" name="Freeform: Shape 86">
            <a:extLst>
              <a:ext uri="{FF2B5EF4-FFF2-40B4-BE49-F238E27FC236}">
                <a16:creationId xmlns:a16="http://schemas.microsoft.com/office/drawing/2014/main" id="{DD3524E0-C87C-4F38-9FC7-E969C15A7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ight Triangle 88">
            <a:extLst>
              <a:ext uri="{FF2B5EF4-FFF2-40B4-BE49-F238E27FC236}">
                <a16:creationId xmlns:a16="http://schemas.microsoft.com/office/drawing/2014/main" id="{F1ED1DF4-DDDE-4464-8ABC-ED1F633CC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5916" y="1477941"/>
            <a:ext cx="1092260" cy="137160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7E01BF7-4F45-4B6D-82BF-5A5DB30A6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541" y="2856071"/>
            <a:ext cx="2340073" cy="19110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F2FC5C7B-261A-4268-BA85-C29488A8B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0520" y="2798992"/>
            <a:ext cx="1911096" cy="1980472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CB4E315-91F2-4710-B866-B119037ED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5769" y="673132"/>
            <a:ext cx="1980472" cy="21646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https://t.kfs.io/organization_resource_files/635/16408/21850485_1661967870482671_286859853_n__1_.png">
            <a:extLst>
              <a:ext uri="{FF2B5EF4-FFF2-40B4-BE49-F238E27FC236}">
                <a16:creationId xmlns:a16="http://schemas.microsoft.com/office/drawing/2014/main" id="{2CAEBFBB-43A3-48A5-BECE-6460A657E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499" y="918905"/>
            <a:ext cx="1685012" cy="168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ight Triangle 96">
            <a:extLst>
              <a:ext uri="{FF2B5EF4-FFF2-40B4-BE49-F238E27FC236}">
                <a16:creationId xmlns:a16="http://schemas.microsoft.com/office/drawing/2014/main" id="{569BABC0-B0CC-4E7B-838A-F6E644779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8642224" y="795153"/>
            <a:ext cx="1399032" cy="115062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ãmicrosoftãçåçæå°çµæ">
            <a:extLst>
              <a:ext uri="{FF2B5EF4-FFF2-40B4-BE49-F238E27FC236}">
                <a16:creationId xmlns:a16="http://schemas.microsoft.com/office/drawing/2014/main" id="{396B7A79-EFAD-4A6D-81DD-26851C010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34" y="3452789"/>
            <a:ext cx="1955665" cy="72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DCBE1B01-A27C-45C2-ADA4-AA13C3AC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516" y="2850674"/>
            <a:ext cx="2716145" cy="19019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Triangle 100">
            <a:extLst>
              <a:ext uri="{FF2B5EF4-FFF2-40B4-BE49-F238E27FC236}">
                <a16:creationId xmlns:a16="http://schemas.microsoft.com/office/drawing/2014/main" id="{BE7E1DAA-43FB-4446-A354-9283DE668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64669" y="3250084"/>
            <a:ext cx="1911096" cy="1100751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6FE5468-759E-4E83-828A-5587C7F5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2111" y="1485831"/>
            <a:ext cx="2537199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t.kfs.io/organization_resource_files/635/12312/logotype_2x_original.png">
            <a:extLst>
              <a:ext uri="{FF2B5EF4-FFF2-40B4-BE49-F238E27FC236}">
                <a16:creationId xmlns:a16="http://schemas.microsoft.com/office/drawing/2014/main" id="{D5AEB117-113B-401C-A3DF-FE7544C87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624" y="1904004"/>
            <a:ext cx="2155206" cy="51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.kfs.io/organization_resource_files/635/15666/SEAT_wide1.png">
            <a:extLst>
              <a:ext uri="{FF2B5EF4-FFF2-40B4-BE49-F238E27FC236}">
                <a16:creationId xmlns:a16="http://schemas.microsoft.com/office/drawing/2014/main" id="{E99FA66C-5321-407F-98EB-3242E1B5C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834" y="3471141"/>
            <a:ext cx="2396155" cy="65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99FE99BC-5F7D-47C3-AA1E-16D7DBDB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6605" y="2069831"/>
            <a:ext cx="2789854" cy="26368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14" descr="「MICROSOFT MVP」的圖片搜尋結果">
            <a:extLst>
              <a:ext uri="{FF2B5EF4-FFF2-40B4-BE49-F238E27FC236}">
                <a16:creationId xmlns:a16="http://schemas.microsoft.com/office/drawing/2014/main" id="{2A0A17F5-D6E8-4611-8FA9-1949B8FAD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47" y="2914861"/>
            <a:ext cx="2456770" cy="98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ight Triangle 106">
            <a:extLst>
              <a:ext uri="{FF2B5EF4-FFF2-40B4-BE49-F238E27FC236}">
                <a16:creationId xmlns:a16="http://schemas.microsoft.com/office/drawing/2014/main" id="{27400BAF-FCE6-4296-8A0E-9B595ADC0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32800" y="4724529"/>
            <a:ext cx="325600" cy="406635"/>
          </a:xfrm>
          <a:prstGeom prst="rtTriangle">
            <a:avLst/>
          </a:prstGeom>
          <a:solidFill>
            <a:srgbClr val="FFEE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4708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 descr="一張含有 大自然, 夜空, 室外 的圖片&#10;&#10;描述是以非常高的可信度產生">
            <a:extLst>
              <a:ext uri="{FF2B5EF4-FFF2-40B4-BE49-F238E27FC236}">
                <a16:creationId xmlns:a16="http://schemas.microsoft.com/office/drawing/2014/main" id="{264D66E5-A690-47EF-8305-BD1CFD57F8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6" r="345" b="10080"/>
          <a:stretch/>
        </p:blipFill>
        <p:spPr>
          <a:xfrm>
            <a:off x="-1" y="-23812"/>
            <a:ext cx="12192001" cy="6881812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4198811E-8CCC-4FC8-B602-31083403D7E6}"/>
              </a:ext>
            </a:extLst>
          </p:cNvPr>
          <p:cNvSpPr/>
          <p:nvPr/>
        </p:nvSpPr>
        <p:spPr>
          <a:xfrm>
            <a:off x="1450182" y="769244"/>
            <a:ext cx="2996893" cy="2996893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2BAC5039-F898-4CB0-870E-BB7AAB5CDEF2}"/>
              </a:ext>
            </a:extLst>
          </p:cNvPr>
          <p:cNvGrpSpPr/>
          <p:nvPr/>
        </p:nvGrpSpPr>
        <p:grpSpPr>
          <a:xfrm>
            <a:off x="1499534" y="788137"/>
            <a:ext cx="2952550" cy="2418310"/>
            <a:chOff x="246523" y="214997"/>
            <a:chExt cx="3936733" cy="3224413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F8DF193-0A20-4106-A6DA-672A5A9016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90" r="12780"/>
            <a:stretch/>
          </p:blipFill>
          <p:spPr>
            <a:xfrm>
              <a:off x="246523" y="214997"/>
              <a:ext cx="3936733" cy="2950774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A77A403-6128-4A0A-9F7C-4BE3F6DB4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33" t="44678" r="10668" b="28045"/>
            <a:stretch/>
          </p:blipFill>
          <p:spPr>
            <a:xfrm>
              <a:off x="1100144" y="3158892"/>
              <a:ext cx="2104351" cy="280518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51982270-850D-4717-B948-13631A5299E6}"/>
                </a:ext>
              </a:extLst>
            </p:cNvPr>
            <p:cNvSpPr txBox="1"/>
            <p:nvPr/>
          </p:nvSpPr>
          <p:spPr>
            <a:xfrm>
              <a:off x="761470" y="2825755"/>
              <a:ext cx="2952000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1400" b="1" dirty="0">
                  <a:solidFill>
                    <a:srgbClr val="3A77A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雲馥數位股份有限公司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D891989E-5C79-4D24-AFF9-4E850B2AF631}"/>
              </a:ext>
            </a:extLst>
          </p:cNvPr>
          <p:cNvGrpSpPr/>
          <p:nvPr/>
        </p:nvGrpSpPr>
        <p:grpSpPr>
          <a:xfrm>
            <a:off x="4276446" y="1793345"/>
            <a:ext cx="802113" cy="642833"/>
            <a:chOff x="7210314" y="1702665"/>
            <a:chExt cx="802113" cy="642833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F54D54FC-1404-463F-B986-BBA932141416}"/>
                </a:ext>
              </a:extLst>
            </p:cNvPr>
            <p:cNvSpPr/>
            <p:nvPr/>
          </p:nvSpPr>
          <p:spPr>
            <a:xfrm>
              <a:off x="7610186" y="1702665"/>
              <a:ext cx="402241" cy="402241"/>
            </a:xfrm>
            <a:prstGeom prst="ellipse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dirty="0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95579149-5F3B-4407-855C-F0B38F99E66C}"/>
                </a:ext>
              </a:extLst>
            </p:cNvPr>
            <p:cNvSpPr/>
            <p:nvPr/>
          </p:nvSpPr>
          <p:spPr>
            <a:xfrm>
              <a:off x="7210314" y="1760770"/>
              <a:ext cx="584728" cy="584728"/>
            </a:xfrm>
            <a:prstGeom prst="ellipse">
              <a:avLst/>
            </a:prstGeom>
            <a:solidFill>
              <a:srgbClr val="F2AC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dirty="0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F1E0A584-2000-4BE7-A0C7-07BF96CF0FF4}"/>
              </a:ext>
            </a:extLst>
          </p:cNvPr>
          <p:cNvGrpSpPr/>
          <p:nvPr/>
        </p:nvGrpSpPr>
        <p:grpSpPr>
          <a:xfrm>
            <a:off x="6026876" y="1654478"/>
            <a:ext cx="4767285" cy="1626863"/>
            <a:chOff x="6770347" y="4311164"/>
            <a:chExt cx="4339109" cy="216915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35144C7-1122-4183-8159-8DB55AE04E52}"/>
                </a:ext>
              </a:extLst>
            </p:cNvPr>
            <p:cNvSpPr/>
            <p:nvPr/>
          </p:nvSpPr>
          <p:spPr>
            <a:xfrm>
              <a:off x="7842464" y="4353907"/>
              <a:ext cx="3261749" cy="943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雲端解決方案提供商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lvl="0"/>
              <a:r>
                <a:rPr lang="en-US" altLang="en-US" sz="2000" dirty="0">
                  <a:solidFill>
                    <a:schemeClr val="bg1"/>
                  </a:solidFill>
                  <a:latin typeface="+mj-lt"/>
                  <a:ea typeface="微軟正黑體" panose="020B0604030504040204" pitchFamily="34" charset="-120"/>
                </a:rPr>
                <a:t>(Cloud Solution Provider)</a:t>
              </a:r>
              <a:endParaRPr lang="zh-TW" altLang="en-US" sz="2000" dirty="0">
                <a:solidFill>
                  <a:schemeClr val="bg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2102EBF-5C8E-408E-8503-482CB9E0CA31}"/>
                </a:ext>
              </a:extLst>
            </p:cNvPr>
            <p:cNvSpPr/>
            <p:nvPr/>
          </p:nvSpPr>
          <p:spPr>
            <a:xfrm>
              <a:off x="6775591" y="5505601"/>
              <a:ext cx="761148" cy="861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dirty="0">
                  <a:solidFill>
                    <a:schemeClr val="bg1"/>
                  </a:solidFill>
                  <a:ea typeface="Microsoft YaHei" panose="020B0503020204020204" pitchFamily="34" charset="-122"/>
                </a:rPr>
                <a:t>MSP</a:t>
              </a:r>
              <a:endParaRPr lang="zh-TW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730A463-A1C3-44CA-A05E-CBC254597CA4}"/>
                </a:ext>
              </a:extLst>
            </p:cNvPr>
            <p:cNvSpPr/>
            <p:nvPr/>
          </p:nvSpPr>
          <p:spPr>
            <a:xfrm>
              <a:off x="7847707" y="5536469"/>
              <a:ext cx="3261749" cy="9438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雲端管理服務提供商 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lvl="0"/>
              <a:r>
                <a:rPr lang="en-US" altLang="en-US" sz="2000" dirty="0">
                  <a:solidFill>
                    <a:schemeClr val="bg1"/>
                  </a:solidFill>
                  <a:latin typeface="+mj-lt"/>
                  <a:ea typeface="微軟正黑體" panose="020B0604030504040204" pitchFamily="34" charset="-120"/>
                </a:rPr>
                <a:t>(Managed Service Provider)</a:t>
              </a:r>
              <a:endParaRPr lang="zh-TW" altLang="en-US" sz="2000" dirty="0">
                <a:solidFill>
                  <a:schemeClr val="bg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CDB2025-67FA-4BA9-AC97-F929C77D1E29}"/>
                </a:ext>
              </a:extLst>
            </p:cNvPr>
            <p:cNvSpPr/>
            <p:nvPr/>
          </p:nvSpPr>
          <p:spPr>
            <a:xfrm>
              <a:off x="6770347" y="4311164"/>
              <a:ext cx="735334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dirty="0">
                  <a:solidFill>
                    <a:schemeClr val="bg1"/>
                  </a:solidFill>
                  <a:ea typeface="Microsoft YaHei" panose="020B0503020204020204" pitchFamily="34" charset="-122"/>
                </a:rPr>
                <a:t>CSP</a:t>
              </a:r>
              <a:endParaRPr lang="zh-TW" altLang="en-US" sz="3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圖片 16" descr="一張含有 室外 的圖片&#10;&#10;描述是以高可信度產生">
            <a:extLst>
              <a:ext uri="{FF2B5EF4-FFF2-40B4-BE49-F238E27FC236}">
                <a16:creationId xmlns:a16="http://schemas.microsoft.com/office/drawing/2014/main" id="{396D0A65-3F68-49BD-ABE2-8E49BE79A1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6880" y="1039537"/>
            <a:ext cx="1268826" cy="36276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071F115-0469-43A6-89C1-EB587EDD4E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9280" y="1082188"/>
            <a:ext cx="1093278" cy="33585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951290D-2638-4995-BC80-E3E8B5922FE1}"/>
              </a:ext>
            </a:extLst>
          </p:cNvPr>
          <p:cNvSpPr/>
          <p:nvPr/>
        </p:nvSpPr>
        <p:spPr>
          <a:xfrm>
            <a:off x="1253306" y="4232525"/>
            <a:ext cx="7028257" cy="84459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ts val="3000"/>
              </a:lnSpc>
              <a:spcBef>
                <a:spcPts val="600"/>
              </a:spcBef>
            </a:pPr>
            <a:r>
              <a:rPr lang="zh-TW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每週提供 </a:t>
            </a:r>
            <a:r>
              <a:rPr lang="en-US" altLang="zh-TW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Microsoft Azure </a:t>
            </a:r>
            <a:r>
              <a:rPr lang="zh-TW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 </a:t>
            </a:r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Azure</a:t>
            </a:r>
            <a:r>
              <a:rPr lang="zh-TW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服務更新週報</a:t>
            </a:r>
            <a:br>
              <a:rPr lang="zh-TW" altLang="en-US" sz="20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歡迎追蹤 </a:t>
            </a:r>
            <a:r>
              <a:rPr lang="en-US" altLang="zh-TW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CloudRiches</a:t>
            </a:r>
            <a:r>
              <a:rPr lang="zh-TW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雲馥粉絲團</a:t>
            </a:r>
            <a:endParaRPr lang="zh-TW" dirty="0">
              <a:solidFill>
                <a:schemeClr val="bg1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8B8094BB-951C-4884-89DC-5B3FBD9021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48" t="8348" r="7058" b="9122"/>
          <a:stretch/>
        </p:blipFill>
        <p:spPr>
          <a:xfrm>
            <a:off x="7744927" y="3766137"/>
            <a:ext cx="2335263" cy="22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63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C4539CD-7450-4E4D-9D28-93CB4248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Quiz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E96E0DB-BA4A-40BC-AB00-F897FE2DD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example.com/</a:t>
            </a:r>
            <a:r>
              <a:rPr lang="en-US" altLang="zh-TW" sz="4400" dirty="0">
                <a:solidFill>
                  <a:srgbClr val="C00000"/>
                </a:solidFill>
              </a:rPr>
              <a:t>logo.jpg</a:t>
            </a:r>
          </a:p>
          <a:p>
            <a:r>
              <a:rPr lang="en-US" altLang="zh-TW" sz="4400" dirty="0"/>
              <a:t>example.com</a:t>
            </a:r>
          </a:p>
          <a:p>
            <a:r>
              <a:rPr lang="en-US" altLang="zh-TW" sz="4400" dirty="0"/>
              <a:t>example.com/</a:t>
            </a:r>
            <a:r>
              <a:rPr lang="en-US" altLang="zh-TW" sz="4400" dirty="0">
                <a:solidFill>
                  <a:srgbClr val="C00000"/>
                </a:solidFill>
              </a:rPr>
              <a:t>account/</a:t>
            </a:r>
            <a:endParaRPr lang="zh-TW" alt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66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7A3674F-2642-4F72-85C7-A3E4ED0EF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 </a:t>
            </a:r>
            <a:r>
              <a:rPr lang="zh-TW" altLang="en-US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動態</a:t>
            </a:r>
            <a:r>
              <a:rPr lang="en-US" altLang="zh-TW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或</a:t>
            </a:r>
            <a:r>
              <a:rPr lang="zh-TW" altLang="en-US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靜態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8D6BF2B-1139-47B5-B286-98F1D943B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254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E6D99E-710E-41F5-8BCF-55BFE16EE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SPAs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</a:t>
            </a:r>
            <a:r>
              <a:rPr lang="zh-TW" altLang="en-US" u="sng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靜態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</a:t>
            </a:r>
            <a:endParaRPr lang="zh-TW" altLang="en-US" u="sng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1DE90C-0030-467D-A7AB-5E09CBB79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2762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048857-EDBF-46AF-ACA8-2851F0A3A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靜態網站可享受的福利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EFDDCD-B5C4-4465-8511-4DFA30A20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89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C2411F-4CA0-464F-B80C-D08AD431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Caching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FFD767-A6DD-450F-BC73-849BCB98B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042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750</Words>
  <Application>Microsoft Macintosh PowerPoint</Application>
  <PresentationFormat>寬螢幕</PresentationFormat>
  <Paragraphs>173</Paragraphs>
  <Slides>47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6" baseType="lpstr">
      <vt:lpstr>Microsoft JhengHei</vt:lpstr>
      <vt:lpstr>Microsoft JhengHei</vt:lpstr>
      <vt:lpstr>新細明體</vt:lpstr>
      <vt:lpstr>Microsoft YaHei</vt:lpstr>
      <vt:lpstr>Arial</vt:lpstr>
      <vt:lpstr>Calibri</vt:lpstr>
      <vt:lpstr>Calibri Light</vt:lpstr>
      <vt:lpstr>Consolas</vt:lpstr>
      <vt:lpstr>Office 佈景主題</vt:lpstr>
      <vt:lpstr>How to 系列 -  Hosting a Website</vt:lpstr>
      <vt:lpstr>靜態(Static) vs 動態(Dynamic)</vt:lpstr>
      <vt:lpstr>動態(Dynamic)</vt:lpstr>
      <vt:lpstr>靜態(Static)</vt:lpstr>
      <vt:lpstr>Quiz</vt:lpstr>
      <vt:lpstr>SPA 是 動態 或 靜態 網站?</vt:lpstr>
      <vt:lpstr>SPAs 是靜態網站</vt:lpstr>
      <vt:lpstr>靜態網站可享受的福利</vt:lpstr>
      <vt:lpstr>Caching</vt:lpstr>
      <vt:lpstr>Caching</vt:lpstr>
      <vt:lpstr>Caching</vt:lpstr>
      <vt:lpstr>Caching</vt:lpstr>
      <vt:lpstr>Caching</vt:lpstr>
      <vt:lpstr>Serving</vt:lpstr>
      <vt:lpstr>Serving</vt:lpstr>
      <vt:lpstr>Serving</vt:lpstr>
      <vt:lpstr>Azure 提供的存放方式</vt:lpstr>
      <vt:lpstr>存放方式</vt:lpstr>
      <vt:lpstr>Virtual Machines</vt:lpstr>
      <vt:lpstr>VM</vt:lpstr>
      <vt:lpstr>App Services</vt:lpstr>
      <vt:lpstr>App Services</vt:lpstr>
      <vt:lpstr>Storage</vt:lpstr>
      <vt:lpstr>Storage</vt:lpstr>
      <vt:lpstr>Azure Storage - 靜態網站</vt:lpstr>
      <vt:lpstr>Azure Storage static site 設定方式</vt:lpstr>
      <vt:lpstr>建立儲存體帳戶 設定重點</vt:lpstr>
      <vt:lpstr>啟用【靜態網站(預覽)】</vt:lpstr>
      <vt:lpstr>靜態網站相關設定</vt:lpstr>
      <vt:lpstr>上傳方式 Portal 管理頁面</vt:lpstr>
      <vt:lpstr>上傳方式 – Azure CLI</vt:lpstr>
      <vt:lpstr>上傳方式  - Visual Studio Code </vt:lpstr>
      <vt:lpstr>DEMO</vt:lpstr>
      <vt:lpstr>效能調整</vt:lpstr>
      <vt:lpstr>網站效能問題</vt:lpstr>
      <vt:lpstr>HTTP/2</vt:lpstr>
      <vt:lpstr>HTTP/2 的解決方法</vt:lpstr>
      <vt:lpstr>HTTP/2 App Services 啟動的方式</vt:lpstr>
      <vt:lpstr>HTTP/2 啟動的方法 – Storage Static Site</vt:lpstr>
      <vt:lpstr>CDN</vt:lpstr>
      <vt:lpstr>Storage Static Site CDN 設定方式</vt:lpstr>
      <vt:lpstr>CDN 改變 Origin 設定</vt:lpstr>
      <vt:lpstr>CDN 配合 Static Site 需修改設定</vt:lpstr>
      <vt:lpstr>Q&amp;A</vt:lpstr>
      <vt:lpstr>參考資料</vt:lpstr>
      <vt:lpstr>特別感謝</vt:lpstr>
      <vt:lpstr>PowerPoint 簡報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</dc:title>
  <dc:creator>Kevin Yang</dc:creator>
  <cp:lastModifiedBy>Kevin Yang</cp:lastModifiedBy>
  <cp:revision>43</cp:revision>
  <dcterms:created xsi:type="dcterms:W3CDTF">2018-08-03T01:19:36Z</dcterms:created>
  <dcterms:modified xsi:type="dcterms:W3CDTF">2018-08-25T09:29:25Z</dcterms:modified>
</cp:coreProperties>
</file>